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50" r:id="rId3"/>
    <p:sldId id="343" r:id="rId4"/>
    <p:sldId id="348" r:id="rId5"/>
    <p:sldId id="344" r:id="rId6"/>
    <p:sldId id="301" r:id="rId7"/>
    <p:sldId id="345" r:id="rId8"/>
    <p:sldId id="340" r:id="rId9"/>
    <p:sldId id="347" r:id="rId10"/>
    <p:sldId id="260" r:id="rId11"/>
    <p:sldId id="268" r:id="rId12"/>
    <p:sldId id="323" r:id="rId13"/>
    <p:sldId id="281" r:id="rId14"/>
    <p:sldId id="283" r:id="rId15"/>
    <p:sldId id="286" r:id="rId16"/>
    <p:sldId id="295" r:id="rId17"/>
    <p:sldId id="30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2" autoAdjust="0"/>
    <p:restoredTop sz="94660"/>
  </p:normalViewPr>
  <p:slideViewPr>
    <p:cSldViewPr snapToGrid="0">
      <p:cViewPr varScale="1">
        <p:scale>
          <a:sx n="55" d="100"/>
          <a:sy n="55" d="100"/>
        </p:scale>
        <p:origin x="96" y="1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471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40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557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7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061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302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503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248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99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05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048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55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77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538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83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760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70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B301AB3-0EA3-4AEB-B26A-D0954F97BA0C}" type="datetimeFigureOut">
              <a:rPr lang="ru-RU" smtClean="0"/>
              <a:pPr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972895F-1099-4297-94A4-F492697C1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53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Relationship Id="rId9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3149" y="1790149"/>
            <a:ext cx="9562868" cy="2022230"/>
          </a:xfrm>
        </p:spPr>
        <p:txBody>
          <a:bodyPr/>
          <a:lstStyle/>
          <a:p>
            <a:pPr algn="ctr"/>
            <a:r>
              <a:rPr lang="ru-RU" sz="3600" b="1" dirty="0" smtClean="0"/>
              <a:t>О совершенствовании</a:t>
            </a:r>
            <a:br>
              <a:rPr lang="ru-RU" sz="3600" b="1" dirty="0" smtClean="0"/>
            </a:br>
            <a:r>
              <a:rPr lang="ru-RU" sz="3600" b="1" dirty="0" smtClean="0"/>
              <a:t>системы воспитания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в целях в профилактики асоциальных проявлений среди обучающихся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86820" y="4685227"/>
            <a:ext cx="8311081" cy="861420"/>
          </a:xfrm>
        </p:spPr>
        <p:txBody>
          <a:bodyPr>
            <a:noAutofit/>
          </a:bodyPr>
          <a:lstStyle/>
          <a:p>
            <a:pPr algn="r"/>
            <a:r>
              <a:rPr lang="ru-RU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Байрамбекова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Анжела </a:t>
            </a:r>
            <a:r>
              <a:rPr lang="ru-RU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байрамбековна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r"/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ассоциации педагогов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рд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r"/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Директор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гбоу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рд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«республиканский центр образования»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31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a471e4c3-960a-4aa6-8ef7-f8941d89e4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2956" y="914889"/>
            <a:ext cx="3207655" cy="2405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2" b="10968"/>
          <a:stretch/>
        </p:blipFill>
        <p:spPr>
          <a:xfrm>
            <a:off x="692341" y="621413"/>
            <a:ext cx="1693931" cy="2995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bcc99acc-aabd-4c9c-b34a-23d699fa46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215" y="4372646"/>
            <a:ext cx="2986259" cy="2239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3"/>
          <a:stretch/>
        </p:blipFill>
        <p:spPr>
          <a:xfrm>
            <a:off x="9113267" y="4026089"/>
            <a:ext cx="2350773" cy="2387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17bdc1a5-cb6e-4976-b531-e36219cadd4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6844" y="3857224"/>
            <a:ext cx="3484440" cy="2613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77b63a31-b10e-4b83-998a-95f0c876e125.jpg"/>
          <p:cNvPicPr>
            <a:picLocks noChangeAspect="1"/>
          </p:cNvPicPr>
          <p:nvPr/>
        </p:nvPicPr>
        <p:blipFill>
          <a:blip r:embed="rId7"/>
          <a:srcRect t="24961"/>
          <a:stretch>
            <a:fillRect/>
          </a:stretch>
        </p:blipFill>
        <p:spPr>
          <a:xfrm>
            <a:off x="2552132" y="2604598"/>
            <a:ext cx="1991095" cy="2658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fa7c218a-8a2d-48ce-aab5-7ecdbcfdfeb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535" y="840059"/>
            <a:ext cx="3380450" cy="1903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77dace72-090e-4f19-b57d-689dee6c7368.jpg"/>
          <p:cNvPicPr>
            <a:picLocks noChangeAspect="1"/>
          </p:cNvPicPr>
          <p:nvPr/>
        </p:nvPicPr>
        <p:blipFill>
          <a:blip r:embed="rId9"/>
          <a:srcRect t="26878"/>
          <a:stretch>
            <a:fillRect/>
          </a:stretch>
        </p:blipFill>
        <p:spPr>
          <a:xfrm>
            <a:off x="6350907" y="1045462"/>
            <a:ext cx="1933283" cy="2510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418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19" y="4176111"/>
            <a:ext cx="3325561" cy="2217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90" y="869052"/>
            <a:ext cx="3180884" cy="2120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361" y="3781353"/>
            <a:ext cx="3303713" cy="220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92" y="3976874"/>
            <a:ext cx="2951431" cy="1967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42" y="2555731"/>
            <a:ext cx="2836617" cy="1891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08" y="951899"/>
            <a:ext cx="3034971" cy="2023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13" y="891747"/>
            <a:ext cx="29718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162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405" y="870825"/>
            <a:ext cx="3490094" cy="2326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75" y="1522651"/>
            <a:ext cx="3702445" cy="2468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r="5779" b="8704"/>
          <a:stretch/>
        </p:blipFill>
        <p:spPr>
          <a:xfrm>
            <a:off x="711362" y="688128"/>
            <a:ext cx="3100204" cy="209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ttps://dagman.ru/upload/iblock/24e/24ebe22abd68461bac968dc999af391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017" y="873457"/>
            <a:ext cx="2732693" cy="2091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http://dstu.ru/uploads/pics/IMG_81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08" y="4015484"/>
            <a:ext cx="3474475" cy="2316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04" y="4212038"/>
            <a:ext cx="3177162" cy="2119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32" y="3528923"/>
            <a:ext cx="3582667" cy="2711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1614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25" y="653688"/>
            <a:ext cx="2584940" cy="1723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4" y="4602556"/>
            <a:ext cx="2910249" cy="1940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610" y="670934"/>
            <a:ext cx="2734793" cy="1823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919" y="4632095"/>
            <a:ext cx="2837390" cy="1891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002" y="4418819"/>
            <a:ext cx="3185855" cy="2123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95" y="2698937"/>
            <a:ext cx="2938342" cy="1958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60" y="2673200"/>
            <a:ext cx="3111415" cy="2074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41" y="1186192"/>
            <a:ext cx="2479325" cy="1652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168" y="608630"/>
            <a:ext cx="2921702" cy="1947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53" y="2620369"/>
            <a:ext cx="2825872" cy="1883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74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2" y="4666429"/>
            <a:ext cx="4620357" cy="1948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41" y="3807727"/>
            <a:ext cx="3213346" cy="214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58" y="701460"/>
            <a:ext cx="2863360" cy="1908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70" y="2979193"/>
            <a:ext cx="3206913" cy="1855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487" y="1411142"/>
            <a:ext cx="3157551" cy="2020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14" y="2596718"/>
            <a:ext cx="3605372" cy="2310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3"/>
          <a:stretch/>
        </p:blipFill>
        <p:spPr>
          <a:xfrm>
            <a:off x="4018894" y="614150"/>
            <a:ext cx="1868874" cy="1856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2"/>
          <a:stretch/>
        </p:blipFill>
        <p:spPr>
          <a:xfrm>
            <a:off x="6365313" y="764274"/>
            <a:ext cx="1815875" cy="1979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24" y="4831308"/>
            <a:ext cx="2722594" cy="1813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109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/>
          <a:stretch/>
        </p:blipFill>
        <p:spPr>
          <a:xfrm>
            <a:off x="8497043" y="702467"/>
            <a:ext cx="3137891" cy="2038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7" y="641840"/>
            <a:ext cx="2520462" cy="1890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24" y="4313171"/>
            <a:ext cx="3395766" cy="23288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/>
          <a:stretch/>
        </p:blipFill>
        <p:spPr>
          <a:xfrm>
            <a:off x="8887682" y="4501662"/>
            <a:ext cx="2798406" cy="1978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73" y="4233046"/>
            <a:ext cx="3392357" cy="2246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 t="11033" r="12443" b="12279"/>
          <a:stretch/>
        </p:blipFill>
        <p:spPr>
          <a:xfrm>
            <a:off x="7738280" y="2895508"/>
            <a:ext cx="3186445" cy="1918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https://rco.dagestanschool.ru/upload/dagscrco_new/images/big/9a/cd/9acdb76484e2164232e5c72db873577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81" y="2265528"/>
            <a:ext cx="2862987" cy="1906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729" y="833882"/>
            <a:ext cx="3687973" cy="2442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300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041" y="677019"/>
            <a:ext cx="3313471" cy="2485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90" y="635353"/>
            <a:ext cx="2992435" cy="2244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53" y="595739"/>
            <a:ext cx="3651099" cy="2434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2" y="3534416"/>
            <a:ext cx="3460239" cy="2306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590" y="3903260"/>
            <a:ext cx="3765218" cy="2510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62" y="3006586"/>
            <a:ext cx="2512069" cy="1674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256" y="4271749"/>
            <a:ext cx="3209754" cy="2139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443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431" y="661406"/>
            <a:ext cx="4348622" cy="2899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3" y="706315"/>
            <a:ext cx="2538046" cy="2538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77" y="4035719"/>
            <a:ext cx="4288693" cy="2412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56" y="3794077"/>
            <a:ext cx="3230428" cy="2422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64" y="3917873"/>
            <a:ext cx="3634765" cy="2044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304" y="1243762"/>
            <a:ext cx="3230175" cy="2138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7596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0393" y="3594980"/>
            <a:ext cx="9562868" cy="2022230"/>
          </a:xfrm>
        </p:spPr>
        <p:txBody>
          <a:bodyPr/>
          <a:lstStyle/>
          <a:p>
            <a:pPr algn="ctr"/>
            <a:r>
              <a:rPr lang="ru-RU" sz="2200" dirty="0" smtClean="0"/>
              <a:t>«Воспитание </a:t>
            </a:r>
            <a:r>
              <a:rPr lang="ru-RU" sz="2200" dirty="0"/>
              <a:t>- деятельность, направленная на развитие личности, создание условий для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</a:t>
            </a:r>
            <a:r>
              <a:rPr lang="ru-RU" sz="2200" dirty="0" smtClean="0"/>
              <a:t>среде»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74934" y="834196"/>
            <a:ext cx="8973785" cy="861420"/>
          </a:xfrm>
        </p:spPr>
        <p:txBody>
          <a:bodyPr>
            <a:noAutofit/>
          </a:bodyPr>
          <a:lstStyle/>
          <a:p>
            <a:pPr algn="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Ст.2. ФЗ «Об образовании в российской федерации»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146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34" y="723332"/>
            <a:ext cx="2864111" cy="1909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" y="735160"/>
            <a:ext cx="3052352" cy="2021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80591d3c-596c-4f16-85f3-51cf7e03093f.jpg"/>
          <p:cNvPicPr>
            <a:picLocks noChangeAspect="1"/>
          </p:cNvPicPr>
          <p:nvPr/>
        </p:nvPicPr>
        <p:blipFill>
          <a:blip r:embed="rId4"/>
          <a:srcRect t="28360" b="29735"/>
          <a:stretch>
            <a:fillRect/>
          </a:stretch>
        </p:blipFill>
        <p:spPr>
          <a:xfrm>
            <a:off x="8538520" y="3916907"/>
            <a:ext cx="3027418" cy="2255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86" y="3753133"/>
            <a:ext cx="3664274" cy="2442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642" y="928047"/>
            <a:ext cx="3307083" cy="2204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66" y="2156344"/>
            <a:ext cx="2623525" cy="1964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910" y="3758570"/>
            <a:ext cx="2975212" cy="2231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31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1" y="767612"/>
            <a:ext cx="3027286" cy="2265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2" y="3677935"/>
            <a:ext cx="3685401" cy="2381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93" y="3540853"/>
            <a:ext cx="3540369" cy="2655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346" y="1006369"/>
            <a:ext cx="2558790" cy="3418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14" y="881912"/>
            <a:ext cx="3123465" cy="2342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666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876" t="31888" r="50833" b="36117"/>
          <a:stretch/>
        </p:blipFill>
        <p:spPr>
          <a:xfrm>
            <a:off x="8229601" y="4110641"/>
            <a:ext cx="3291084" cy="1908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68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56" y="752092"/>
            <a:ext cx="2046066" cy="2728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70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064" y="992627"/>
            <a:ext cx="3579887" cy="1968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4db82aef-2d68-402d-b02c-ed7d374a7ee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696" y="3753135"/>
            <a:ext cx="3248167" cy="2436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https://rco.dagestanschool.ru/upload/dagscrco_new/images/big/7e/03/7e035deff1d57504d439dc7d5ba67e8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78" y="4189863"/>
            <a:ext cx="1856694" cy="1856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7" descr="7160e92c-d525-4112-8592-ed1ebd9622c8.jpg"/>
          <p:cNvPicPr>
            <a:picLocks noChangeAspect="1"/>
          </p:cNvPicPr>
          <p:nvPr/>
        </p:nvPicPr>
        <p:blipFill>
          <a:blip r:embed="rId7"/>
          <a:srcRect l="617" t="24551" b="24444"/>
          <a:stretch>
            <a:fillRect/>
          </a:stretch>
        </p:blipFill>
        <p:spPr>
          <a:xfrm>
            <a:off x="3164064" y="968991"/>
            <a:ext cx="3547454" cy="2427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2be01acd-c0c3-4e97-bf41-6ebef22ac51a.jpg"/>
          <p:cNvPicPr>
            <a:picLocks noChangeAspect="1"/>
          </p:cNvPicPr>
          <p:nvPr/>
        </p:nvPicPr>
        <p:blipFill>
          <a:blip r:embed="rId8"/>
          <a:srcRect t="12698" b="11746"/>
          <a:stretch>
            <a:fillRect/>
          </a:stretch>
        </p:blipFill>
        <p:spPr>
          <a:xfrm>
            <a:off x="6335254" y="3057098"/>
            <a:ext cx="1916769" cy="2574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31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1224_1445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895" y="729760"/>
            <a:ext cx="3426709" cy="2572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-20201224-WA01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39" y="3793868"/>
            <a:ext cx="3157842" cy="2368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20201224_135757.jpg"/>
          <p:cNvPicPr>
            <a:picLocks noChangeAspect="1"/>
          </p:cNvPicPr>
          <p:nvPr/>
        </p:nvPicPr>
        <p:blipFill rotWithShape="1">
          <a:blip r:embed="rId4" cstate="print"/>
          <a:srcRect l="13997" t="19825" r="9885" b="22217"/>
          <a:stretch/>
        </p:blipFill>
        <p:spPr>
          <a:xfrm>
            <a:off x="7962288" y="790211"/>
            <a:ext cx="3573303" cy="2042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62103b6e-4330-4b0e-86ab-04e377454fa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93624" y="3323765"/>
            <a:ext cx="2691447" cy="2691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21" y="759603"/>
            <a:ext cx="3069425" cy="2046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52" y="3661676"/>
            <a:ext cx="3505200" cy="233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554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a8a8814-3681-4512-873b-a0c629b0a2d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872" y="3484728"/>
            <a:ext cx="3665832" cy="2749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1" y="3929778"/>
            <a:ext cx="2688835" cy="2012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686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60" y="870640"/>
            <a:ext cx="2028805" cy="2705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510" y="3549531"/>
            <a:ext cx="3857985" cy="265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289" y="734223"/>
            <a:ext cx="3416301" cy="2277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1425" y="638866"/>
            <a:ext cx="3599875" cy="276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04" y="4371919"/>
            <a:ext cx="2932680" cy="1955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70" y="767894"/>
            <a:ext cx="2461797" cy="1641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288" y="767894"/>
            <a:ext cx="2923393" cy="1948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4" t="12850" r="9938"/>
          <a:stretch/>
        </p:blipFill>
        <p:spPr>
          <a:xfrm>
            <a:off x="520762" y="4225206"/>
            <a:ext cx="2608845" cy="2101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37" y="729367"/>
            <a:ext cx="3821368" cy="2547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36" y="4028427"/>
            <a:ext cx="3323739" cy="2215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35" y="2961136"/>
            <a:ext cx="2835080" cy="1877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80" y="2573859"/>
            <a:ext cx="2825762" cy="1883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4918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74" y="486788"/>
            <a:ext cx="2934244" cy="1956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53" y="2233810"/>
            <a:ext cx="2916547" cy="1944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4" y="630308"/>
            <a:ext cx="2405253" cy="1603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4"/>
          <a:stretch/>
        </p:blipFill>
        <p:spPr>
          <a:xfrm>
            <a:off x="7804418" y="335450"/>
            <a:ext cx="2799891" cy="1995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938" y="4447612"/>
            <a:ext cx="2919205" cy="1946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358" y="4691156"/>
            <a:ext cx="2549769" cy="1699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30" y="2563068"/>
            <a:ext cx="2771904" cy="1847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6" y="4400706"/>
            <a:ext cx="2785443" cy="1856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54" y="4574777"/>
            <a:ext cx="2255742" cy="1691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1926" y="2517193"/>
            <a:ext cx="3170567" cy="217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050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823</TotalTime>
  <Words>119</Words>
  <Application>Microsoft Office PowerPoint</Application>
  <PresentationFormat>Широкоэкранный</PresentationFormat>
  <Paragraphs>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Совет директоров</vt:lpstr>
      <vt:lpstr>О совершенствовании системы воспитания в целях в профилактики асоциальных проявлений среди обучающихся</vt:lpstr>
      <vt:lpstr>«Воспитание - деятельность, направленная на развитие личности, создание условий для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РД «Республиканский центр образования»</dc:title>
  <dc:creator>School</dc:creator>
  <cp:lastModifiedBy>School</cp:lastModifiedBy>
  <cp:revision>186</cp:revision>
  <dcterms:created xsi:type="dcterms:W3CDTF">2021-02-15T08:40:06Z</dcterms:created>
  <dcterms:modified xsi:type="dcterms:W3CDTF">2022-04-15T06:04:55Z</dcterms:modified>
</cp:coreProperties>
</file>