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342" r:id="rId5"/>
    <p:sldId id="359" r:id="rId6"/>
    <p:sldId id="374" r:id="rId7"/>
    <p:sldId id="375" r:id="rId8"/>
    <p:sldId id="383" r:id="rId9"/>
    <p:sldId id="377" r:id="rId10"/>
    <p:sldId id="378" r:id="rId11"/>
    <p:sldId id="385" r:id="rId12"/>
    <p:sldId id="386" r:id="rId13"/>
    <p:sldId id="387" r:id="rId14"/>
  </p:sldIdLst>
  <p:sldSz cx="12192000" cy="6858000"/>
  <p:notesSz cx="6858000" cy="9144000"/>
  <p:defaultTextStyle>
    <a:defPPr rtl="0">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1886"/>
    <a:srgbClr val="E3FBFE"/>
    <a:srgbClr val="000000"/>
    <a:srgbClr val="FFFFFF"/>
    <a:srgbClr val="05202E"/>
    <a:srgbClr val="0515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0A1B5D5-9B99-4C35-A422-299274C8766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3" autoAdjust="0"/>
    <p:restoredTop sz="95738" autoAdjust="0"/>
  </p:normalViewPr>
  <p:slideViewPr>
    <p:cSldViewPr snapToGrid="0" snapToObjects="1" showGuides="1">
      <p:cViewPr varScale="1">
        <p:scale>
          <a:sx n="46" d="100"/>
          <a:sy n="46" d="100"/>
        </p:scale>
        <p:origin x="72" y="5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2" d="100"/>
          <a:sy n="82" d="100"/>
        </p:scale>
        <p:origin x="394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 xmlns:a16="http://schemas.microsoft.com/office/drawing/2014/main" id="{54459878-C319-6BF3-52DC-16FA4340A6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ru-RU" sz="1200"/>
            </a:lvl1pPr>
          </a:lstStyle>
          <a:p>
            <a:pPr rtl="0"/>
            <a:endParaRPr lang="ru-RU" dirty="0"/>
          </a:p>
        </p:txBody>
      </p:sp>
      <p:sp>
        <p:nvSpPr>
          <p:cNvPr id="3" name="Дата 2">
            <a:extLst>
              <a:ext uri="{FF2B5EF4-FFF2-40B4-BE49-F238E27FC236}">
                <a16:creationId xmlns="" xmlns:a16="http://schemas.microsoft.com/office/drawing/2014/main" id="{C82FA7FC-DFAE-8499-5A3E-AD9648D7FC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ru-RU" sz="1200"/>
            </a:lvl1pPr>
          </a:lstStyle>
          <a:p>
            <a:pPr rtl="0"/>
            <a:fld id="{BD9F0D7B-CC30-49B2-84DF-4EF2AF81DB57}" type="datetime1">
              <a:rPr lang="ru-RU" smtClean="0"/>
              <a:pPr rtl="0"/>
              <a:t>11.11.2025</a:t>
            </a:fld>
            <a:endParaRPr lang="ru-RU" dirty="0"/>
          </a:p>
        </p:txBody>
      </p:sp>
      <p:sp>
        <p:nvSpPr>
          <p:cNvPr id="4" name="Нижний колонтитул 3">
            <a:extLst>
              <a:ext uri="{FF2B5EF4-FFF2-40B4-BE49-F238E27FC236}">
                <a16:creationId xmlns="" xmlns:a16="http://schemas.microsoft.com/office/drawing/2014/main" id="{4C9C12BB-9544-9F9A-BEDA-E716864385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ru-RU" sz="1200"/>
            </a:lvl1pPr>
          </a:lstStyle>
          <a:p>
            <a:pPr rtl="0"/>
            <a:endParaRPr lang="ru-RU" dirty="0"/>
          </a:p>
        </p:txBody>
      </p:sp>
      <p:sp>
        <p:nvSpPr>
          <p:cNvPr id="5" name="Номер слайда 4">
            <a:extLst>
              <a:ext uri="{FF2B5EF4-FFF2-40B4-BE49-F238E27FC236}">
                <a16:creationId xmlns="" xmlns:a16="http://schemas.microsoft.com/office/drawing/2014/main" id="{7D1E77E4-B9A2-A882-9240-3AE65EE217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ru-RU" sz="1200"/>
            </a:lvl1pPr>
          </a:lstStyle>
          <a:p>
            <a:pPr rtl="0"/>
            <a:fld id="{9E9D61A1-75D9-49F7-83EB-F5872642613A}" type="slidenum">
              <a:rPr lang="ru-RU" smtClean="0"/>
              <a:pPr rtl="0"/>
              <a:t>‹#›</a:t>
            </a:fld>
            <a:endParaRPr lang="ru-RU" dirty="0"/>
          </a:p>
        </p:txBody>
      </p:sp>
    </p:spTree>
    <p:extLst>
      <p:ext uri="{BB962C8B-B14F-4D97-AF65-F5344CB8AC3E}">
        <p14:creationId xmlns:p14="http://schemas.microsoft.com/office/powerpoint/2010/main" val="147732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ru-RU"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ru-RU" sz="1200"/>
            </a:lvl1pPr>
          </a:lstStyle>
          <a:p>
            <a:fld id="{2FB9301F-F85E-4923-A4E4-7DB1529AA245}" type="datetime1">
              <a:rPr lang="ru-RU" smtClean="0"/>
              <a:pPr/>
              <a:t>11.11.2025</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ru-RU"/>
            </a:defPPr>
          </a:lstStyle>
          <a:p>
            <a:pPr rtl="0"/>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ru-RU"/>
            </a:def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ru-RU"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ru-RU" sz="1200"/>
            </a:lvl1pPr>
          </a:lstStyle>
          <a:p>
            <a:pPr rtl="0"/>
            <a:fld id="{DEF75CB5-5666-5049-9AE0-38EFD385C21E}" type="slidenum">
              <a:rPr lang="ru-RU" smtClean="0"/>
              <a:pPr rtl="0"/>
              <a:t>‹#›</a:t>
            </a:fld>
            <a:endParaRPr lang="ru-RU" dirty="0"/>
          </a:p>
        </p:txBody>
      </p:sp>
    </p:spTree>
    <p:extLst>
      <p:ext uri="{BB962C8B-B14F-4D97-AF65-F5344CB8AC3E}">
        <p14:creationId xmlns:p14="http://schemas.microsoft.com/office/powerpoint/2010/main" val="475562620"/>
      </p:ext>
    </p:extLst>
  </p:cSld>
  <p:clrMap bg1="lt1" tx1="dk1" bg2="lt2" tx2="dk2" accent1="accent1" accent2="accent2" accent3="accent3" accent4="accent4" accent5="accent5" accent6="accent6" hlink="hlink" folHlink="folHlink"/>
  <p:notesStyle>
    <a:lvl1pPr marL="0" algn="l" defTabSz="914400" rtl="0" eaLnBrk="1" latinLnBrk="0" hangingPunct="1">
      <a:defRPr lang="ru-RU" sz="1200" kern="1200">
        <a:solidFill>
          <a:schemeClr val="tx1"/>
        </a:solidFill>
        <a:latin typeface="+mn-lt"/>
        <a:ea typeface="+mn-ea"/>
        <a:cs typeface="+mn-cs"/>
      </a:defRPr>
    </a:lvl1pPr>
    <a:lvl2pPr marL="457200" algn="l" defTabSz="914400" rtl="0" eaLnBrk="1" latinLnBrk="0" hangingPunct="1">
      <a:defRPr lang="ru-RU" sz="1200" kern="1200">
        <a:solidFill>
          <a:schemeClr val="tx1"/>
        </a:solidFill>
        <a:latin typeface="+mn-lt"/>
        <a:ea typeface="+mn-ea"/>
        <a:cs typeface="+mn-cs"/>
      </a:defRPr>
    </a:lvl2pPr>
    <a:lvl3pPr marL="914400" algn="l" defTabSz="914400" rtl="0" eaLnBrk="1" latinLnBrk="0" hangingPunct="1">
      <a:defRPr lang="ru-RU" sz="1200" kern="1200">
        <a:solidFill>
          <a:schemeClr val="tx1"/>
        </a:solidFill>
        <a:latin typeface="+mn-lt"/>
        <a:ea typeface="+mn-ea"/>
        <a:cs typeface="+mn-cs"/>
      </a:defRPr>
    </a:lvl3pPr>
    <a:lvl4pPr marL="1371600" algn="l" defTabSz="914400" rtl="0" eaLnBrk="1" latinLnBrk="0" hangingPunct="1">
      <a:defRPr lang="ru-RU" sz="1200" kern="1200">
        <a:solidFill>
          <a:schemeClr val="tx1"/>
        </a:solidFill>
        <a:latin typeface="+mn-lt"/>
        <a:ea typeface="+mn-ea"/>
        <a:cs typeface="+mn-cs"/>
      </a:defRPr>
    </a:lvl4pPr>
    <a:lvl5pPr marL="1828800" algn="l" defTabSz="914400" rtl="0" eaLnBrk="1" latinLnBrk="0" hangingPunct="1">
      <a:defRPr lang="ru-RU" sz="1200" kern="1200">
        <a:solidFill>
          <a:schemeClr val="tx1"/>
        </a:solidFill>
        <a:latin typeface="+mn-lt"/>
        <a:ea typeface="+mn-ea"/>
        <a:cs typeface="+mn-cs"/>
      </a:defRPr>
    </a:lvl5pPr>
    <a:lvl6pPr marL="2286000" algn="l" defTabSz="914400" rtl="0" eaLnBrk="1" latinLnBrk="0" hangingPunct="1">
      <a:defRPr lang="ru-RU" sz="1200" kern="1200">
        <a:solidFill>
          <a:schemeClr val="tx1"/>
        </a:solidFill>
        <a:latin typeface="+mn-lt"/>
        <a:ea typeface="+mn-ea"/>
        <a:cs typeface="+mn-cs"/>
      </a:defRPr>
    </a:lvl6pPr>
    <a:lvl7pPr marL="2743200" algn="l" defTabSz="914400" rtl="0" eaLnBrk="1" latinLnBrk="0" hangingPunct="1">
      <a:defRPr lang="ru-RU" sz="1200" kern="1200">
        <a:solidFill>
          <a:schemeClr val="tx1"/>
        </a:solidFill>
        <a:latin typeface="+mn-lt"/>
        <a:ea typeface="+mn-ea"/>
        <a:cs typeface="+mn-cs"/>
      </a:defRPr>
    </a:lvl7pPr>
    <a:lvl8pPr marL="3200400" algn="l" defTabSz="914400" rtl="0" eaLnBrk="1" latinLnBrk="0" hangingPunct="1">
      <a:defRPr lang="ru-RU" sz="1200" kern="1200">
        <a:solidFill>
          <a:schemeClr val="tx1"/>
        </a:solidFill>
        <a:latin typeface="+mn-lt"/>
        <a:ea typeface="+mn-ea"/>
        <a:cs typeface="+mn-cs"/>
      </a:defRPr>
    </a:lvl8pPr>
    <a:lvl9pPr marL="3657600" algn="l" defTabSz="914400" rtl="0" eaLnBrk="1" latinLnBrk="0" hangingPunct="1">
      <a:defRPr lang="ru-RU"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DEF75CB5-5666-5049-9AE0-38EFD385C21E}" type="slidenum">
              <a:rPr lang="ru-RU" smtClean="0"/>
              <a:pPr rtl="0"/>
              <a:t>1</a:t>
            </a:fld>
            <a:endParaRPr lang="ru-RU" dirty="0"/>
          </a:p>
        </p:txBody>
      </p:sp>
    </p:spTree>
    <p:extLst>
      <p:ext uri="{BB962C8B-B14F-4D97-AF65-F5344CB8AC3E}">
        <p14:creationId xmlns:p14="http://schemas.microsoft.com/office/powerpoint/2010/main" val="1575999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marL="0" marR="0" lvl="0" indent="0" algn="r" defTabSz="914400" rtl="0" eaLnBrk="1" fontAlgn="auto" latinLnBrk="0" hangingPunct="1">
              <a:lnSpc>
                <a:spcPct val="100000"/>
              </a:lnSpc>
              <a:spcBef>
                <a:spcPts val="0"/>
              </a:spcBef>
              <a:spcAft>
                <a:spcPts val="0"/>
              </a:spcAft>
              <a:buClrTx/>
              <a:buSzTx/>
              <a:buFontTx/>
              <a:buNone/>
              <a:tabLst/>
              <a:defRPr lang="ru-RU"/>
            </a:pPr>
            <a:fld id="{DEF75CB5-5666-5049-9AE0-38EFD385C21E}"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lang="ru-RU"/>
              </a:pPr>
              <a:t>2</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673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DEF75CB5-5666-5049-9AE0-38EFD385C21E}" type="slidenum">
              <a:rPr lang="ru-RU" smtClean="0"/>
              <a:pPr rtl="0"/>
              <a:t>3</a:t>
            </a:fld>
            <a:endParaRPr lang="ru-RU" dirty="0"/>
          </a:p>
        </p:txBody>
      </p:sp>
    </p:spTree>
    <p:extLst>
      <p:ext uri="{BB962C8B-B14F-4D97-AF65-F5344CB8AC3E}">
        <p14:creationId xmlns:p14="http://schemas.microsoft.com/office/powerpoint/2010/main" val="935072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DEF75CB5-5666-5049-9AE0-38EFD385C21E}" type="slidenum">
              <a:rPr lang="ru-RU" smtClean="0"/>
              <a:pPr rtl="0"/>
              <a:t>4</a:t>
            </a:fld>
            <a:endParaRPr lang="ru-RU" dirty="0"/>
          </a:p>
        </p:txBody>
      </p:sp>
    </p:spTree>
    <p:extLst>
      <p:ext uri="{BB962C8B-B14F-4D97-AF65-F5344CB8AC3E}">
        <p14:creationId xmlns:p14="http://schemas.microsoft.com/office/powerpoint/2010/main" val="2982522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DEF75CB5-5666-5049-9AE0-38EFD385C21E}" type="slidenum">
              <a:rPr lang="ru-RU" smtClean="0"/>
              <a:pPr rtl="0"/>
              <a:t>6</a:t>
            </a:fld>
            <a:endParaRPr lang="ru-RU" dirty="0"/>
          </a:p>
        </p:txBody>
      </p:sp>
    </p:spTree>
    <p:extLst>
      <p:ext uri="{BB962C8B-B14F-4D97-AF65-F5344CB8AC3E}">
        <p14:creationId xmlns:p14="http://schemas.microsoft.com/office/powerpoint/2010/main" val="71248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DEF75CB5-5666-5049-9AE0-38EFD385C21E}" type="slidenum">
              <a:rPr lang="ru-RU" smtClean="0"/>
              <a:pPr rtl="0"/>
              <a:t>7</a:t>
            </a:fld>
            <a:endParaRPr lang="ru-RU" dirty="0"/>
          </a:p>
        </p:txBody>
      </p:sp>
    </p:spTree>
    <p:extLst>
      <p:ext uri="{BB962C8B-B14F-4D97-AF65-F5344CB8AC3E}">
        <p14:creationId xmlns:p14="http://schemas.microsoft.com/office/powerpoint/2010/main" val="3765125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Заголовок и подзаголовок">
    <p:bg>
      <p:bgPr>
        <a:gradFill>
          <a:gsLst>
            <a:gs pos="93000">
              <a:schemeClr val="tx2"/>
            </a:gs>
            <a:gs pos="81000">
              <a:schemeClr val="accent6">
                <a:lumMod val="50000"/>
              </a:schemeClr>
            </a:gs>
            <a:gs pos="27000">
              <a:schemeClr val="tx1"/>
            </a:gs>
            <a:gs pos="8000">
              <a:schemeClr val="accent4">
                <a:lumMod val="75000"/>
              </a:schemeClr>
            </a:gs>
            <a:gs pos="0">
              <a:schemeClr val="accent4"/>
            </a:gs>
            <a:gs pos="99000">
              <a:schemeClr val="tx2">
                <a:lumMod val="40000"/>
                <a:lumOff val="60000"/>
              </a:schemeClr>
            </a:gs>
          </a:gsLst>
          <a:lin ang="12600000" scaled="0"/>
        </a:grad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D1BA6450-E291-DC40-F198-C02B485137B0}"/>
              </a:ext>
              <a:ext uri="{C183D7F6-B498-43B3-948B-1728B52AA6E4}">
                <adec:decorative xmlns=""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
            <a:ext cx="12192003" cy="6857999"/>
          </a:xfrm>
          <a:prstGeom prst="rect">
            <a:avLst/>
          </a:prstGeom>
        </p:spPr>
      </p:pic>
      <p:sp>
        <p:nvSpPr>
          <p:cNvPr id="2" name="Заголовок 1">
            <a:extLst>
              <a:ext uri="{FF2B5EF4-FFF2-40B4-BE49-F238E27FC236}">
                <a16:creationId xmlns="" xmlns:a16="http://schemas.microsoft.com/office/drawing/2014/main" id="{3A462FF1-D97D-8505-FE7F-8B2DB411A8B1}"/>
              </a:ext>
            </a:extLst>
          </p:cNvPr>
          <p:cNvSpPr>
            <a:spLocks noGrp="1"/>
          </p:cNvSpPr>
          <p:nvPr>
            <p:ph type="title" hasCustomPrompt="1"/>
          </p:nvPr>
        </p:nvSpPr>
        <p:spPr>
          <a:xfrm>
            <a:off x="0" y="304799"/>
            <a:ext cx="12191998" cy="3215641"/>
          </a:xfrm>
        </p:spPr>
        <p:txBody>
          <a:bodyPr lIns="0" rIns="0" bIns="0" rtlCol="0" anchor="b" anchorCtr="0">
            <a:noAutofit/>
          </a:bodyPr>
          <a:lstStyle>
            <a:lvl1pPr algn="ctr">
              <a:defRPr lang="ru-RU" sz="6000" kern="1200" cap="all" spc="300" baseline="0">
                <a:solidFill>
                  <a:schemeClr val="accent3">
                    <a:lumMod val="75000"/>
                  </a:schemeClr>
                </a:solidFill>
              </a:defRPr>
            </a:lvl1pPr>
          </a:lstStyle>
          <a:p>
            <a:pPr rtl="0"/>
            <a:r>
              <a:rPr lang="ru-RU"/>
              <a:t>Заголовок слайда</a:t>
            </a:r>
          </a:p>
        </p:txBody>
      </p:sp>
      <p:sp>
        <p:nvSpPr>
          <p:cNvPr id="12" name="Подзаголовок 2">
            <a:extLst>
              <a:ext uri="{FF2B5EF4-FFF2-40B4-BE49-F238E27FC236}">
                <a16:creationId xmlns="" xmlns:a16="http://schemas.microsoft.com/office/drawing/2014/main" id="{58B9CAE2-F3DD-D6D3-96C8-D947A4117752}"/>
              </a:ext>
            </a:extLst>
          </p:cNvPr>
          <p:cNvSpPr>
            <a:spLocks noGrp="1"/>
          </p:cNvSpPr>
          <p:nvPr>
            <p:ph type="subTitle" idx="1" hasCustomPrompt="1"/>
          </p:nvPr>
        </p:nvSpPr>
        <p:spPr>
          <a:xfrm>
            <a:off x="3" y="3670628"/>
            <a:ext cx="12191997" cy="2577772"/>
          </a:xfrm>
        </p:spPr>
        <p:txBody>
          <a:bodyPr rtlCol="0">
            <a:noAutofit/>
          </a:bodyPr>
          <a:lstStyle>
            <a:lvl1pPr marL="0" indent="0" algn="ctr">
              <a:buNone/>
              <a:defRPr lang="ru-RU" sz="3200" b="0" i="0" cap="all" spc="600" baseline="0">
                <a:solidFill>
                  <a:schemeClr val="accent3"/>
                </a:solidFill>
                <a:latin typeface="+mj-lt"/>
                <a:cs typeface="Biome Light" panose="020B0303030204020804" pitchFamily="34" charset="0"/>
              </a:defRPr>
            </a:lvl1pPr>
            <a:lvl2pPr marL="457200" indent="0" algn="ctr">
              <a:buNone/>
              <a:defRPr lang="ru-RU" sz="2000"/>
            </a:lvl2pPr>
            <a:lvl3pPr marL="914400" indent="0" algn="ctr">
              <a:buNone/>
              <a:defRPr lang="ru-RU" sz="1800"/>
            </a:lvl3pPr>
            <a:lvl4pPr marL="1371600" indent="0" algn="ctr">
              <a:buNone/>
              <a:defRPr lang="ru-RU" sz="1600"/>
            </a:lvl4pPr>
            <a:lvl5pPr marL="1828800" indent="0" algn="ctr">
              <a:buNone/>
              <a:defRPr lang="ru-RU" sz="1600"/>
            </a:lvl5pPr>
            <a:lvl6pPr marL="2286000" indent="0" algn="ctr">
              <a:buNone/>
              <a:defRPr lang="ru-RU" sz="1600"/>
            </a:lvl6pPr>
            <a:lvl7pPr marL="2743200" indent="0" algn="ctr">
              <a:buNone/>
              <a:defRPr lang="ru-RU" sz="1600"/>
            </a:lvl7pPr>
            <a:lvl8pPr marL="3200400" indent="0" algn="ctr">
              <a:buNone/>
              <a:defRPr lang="ru-RU" sz="1600"/>
            </a:lvl8pPr>
            <a:lvl9pPr marL="3657600" indent="0" algn="ctr">
              <a:buNone/>
              <a:defRPr lang="ru-RU" sz="1600"/>
            </a:lvl9pPr>
          </a:lstStyle>
          <a:p>
            <a:pPr rtl="0"/>
            <a:r>
              <a:rPr lang="ru-RU"/>
              <a:t>Подзаголовок слайда</a:t>
            </a:r>
          </a:p>
        </p:txBody>
      </p:sp>
    </p:spTree>
    <p:extLst>
      <p:ext uri="{BB962C8B-B14F-4D97-AF65-F5344CB8AC3E}">
        <p14:creationId xmlns:p14="http://schemas.microsoft.com/office/powerpoint/2010/main" val="4119321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Заголовок и 2 столбца">
    <p:bg>
      <p:bgPr>
        <a:gradFill>
          <a:gsLst>
            <a:gs pos="100000">
              <a:schemeClr val="tx2"/>
            </a:gs>
            <a:gs pos="81000">
              <a:schemeClr val="accent6"/>
            </a:gs>
            <a:gs pos="55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7123B0D0-B01D-0BB0-6127-A878BE49D18E}"/>
              </a:ext>
              <a:ext uri="{C183D7F6-B498-43B3-948B-1728B52AA6E4}">
                <adec:decorative xmlns="" xmlns:adec="http://schemas.microsoft.com/office/drawing/2017/decorative" val="1"/>
              </a:ext>
            </a:extLst>
          </p:cNvPr>
          <p:cNvSpPr/>
          <p:nvPr userDrawn="1"/>
        </p:nvSpPr>
        <p:spPr>
          <a:xfrm>
            <a:off x="6039728" y="-6350"/>
            <a:ext cx="6154615"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stStyle>
          <a:p>
            <a:pPr marL="0" marR="0" lvl="0" indent="0" algn="ctr" defTabSz="914400" rtl="0" eaLnBrk="1" fontAlgn="auto" latinLnBrk="0" hangingPunct="1">
              <a:lnSpc>
                <a:spcPct val="100000"/>
              </a:lnSpc>
              <a:spcBef>
                <a:spcPts val="0"/>
              </a:spcBef>
              <a:spcAft>
                <a:spcPts val="0"/>
              </a:spcAft>
              <a:buClrTx/>
              <a:buSzTx/>
              <a:buFontTx/>
              <a:buNone/>
              <a:tabLst/>
              <a:defRPr lang="ru-RU"/>
            </a:pPr>
            <a:endParaRPr kumimoji="0" lang="ru-RU" sz="1800" b="0" i="0" u="none" strike="noStrike" kern="1200" cap="none" spc="0" normalizeH="0" baseline="0" noProof="0" dirty="0">
              <a:ln>
                <a:noFill/>
              </a:ln>
              <a:solidFill>
                <a:srgbClr val="FFFFFF"/>
              </a:solidFill>
              <a:effectLst/>
              <a:uLnTx/>
              <a:uFillTx/>
              <a:latin typeface="Arial Nova"/>
              <a:ea typeface="+mn-ea"/>
              <a:cs typeface="+mn-cs"/>
            </a:endParaRPr>
          </a:p>
        </p:txBody>
      </p:sp>
      <p:sp>
        <p:nvSpPr>
          <p:cNvPr id="2" name="Заголовок 1">
            <a:extLst>
              <a:ext uri="{FF2B5EF4-FFF2-40B4-BE49-F238E27FC236}">
                <a16:creationId xmlns="" xmlns:a16="http://schemas.microsoft.com/office/drawing/2014/main" id="{DF8070BB-B3B5-3A8A-2466-D661C741794F}"/>
              </a:ext>
            </a:extLst>
          </p:cNvPr>
          <p:cNvSpPr>
            <a:spLocks noGrp="1"/>
          </p:cNvSpPr>
          <p:nvPr>
            <p:ph type="title" hasCustomPrompt="1"/>
          </p:nvPr>
        </p:nvSpPr>
        <p:spPr>
          <a:xfrm>
            <a:off x="6889627" y="173736"/>
            <a:ext cx="4352662" cy="2203704"/>
          </a:xfrm>
        </p:spPr>
        <p:txBody>
          <a:bodyPr rtlCol="0" anchor="b">
            <a:noAutofit/>
          </a:bodyPr>
          <a:lstStyle>
            <a:lvl1pPr algn="l">
              <a:defRPr lang="ru-RU" sz="3200" cap="all" spc="0" baseline="0">
                <a:solidFill>
                  <a:schemeClr val="accent3">
                    <a:lumMod val="75000"/>
                  </a:schemeClr>
                </a:solidFill>
              </a:defRPr>
            </a:lvl1pPr>
          </a:lstStyle>
          <a:p>
            <a:pPr rtl="0"/>
            <a:r>
              <a:rPr lang="ru-RU"/>
              <a:t>Заголовок слайда</a:t>
            </a:r>
          </a:p>
        </p:txBody>
      </p:sp>
      <p:sp>
        <p:nvSpPr>
          <p:cNvPr id="10" name="Рисунок 9">
            <a:extLst>
              <a:ext uri="{FF2B5EF4-FFF2-40B4-BE49-F238E27FC236}">
                <a16:creationId xmlns="" xmlns:a16="http://schemas.microsoft.com/office/drawing/2014/main" id="{6C363351-4779-B42E-ED7A-C4AF2920BABC}"/>
              </a:ext>
            </a:extLst>
          </p:cNvPr>
          <p:cNvSpPr>
            <a:spLocks noGrp="1"/>
          </p:cNvSpPr>
          <p:nvPr>
            <p:ph type="pic" sz="quarter" idx="37"/>
          </p:nvPr>
        </p:nvSpPr>
        <p:spPr>
          <a:xfrm>
            <a:off x="336550" y="336550"/>
            <a:ext cx="5303640" cy="6184900"/>
          </a:xfrm>
        </p:spPr>
        <p:txBody>
          <a:bodyPr rtlCol="0"/>
          <a:lstStyle>
            <a:lvl1pPr algn="ctr">
              <a:defRPr lang="ru-RU" sz="2000"/>
            </a:lvl1pPr>
          </a:lstStyle>
          <a:p>
            <a:pPr rtl="0"/>
            <a:r>
              <a:rPr lang="ru-RU"/>
              <a:t>Щелкните значок, чтобы добавить фото</a:t>
            </a:r>
          </a:p>
        </p:txBody>
      </p:sp>
      <p:sp>
        <p:nvSpPr>
          <p:cNvPr id="19" name="Объект 4">
            <a:extLst>
              <a:ext uri="{FF2B5EF4-FFF2-40B4-BE49-F238E27FC236}">
                <a16:creationId xmlns="" xmlns:a16="http://schemas.microsoft.com/office/drawing/2014/main" id="{39870F08-C2AE-9AF7-58DE-EEA8A48BEDA9}"/>
              </a:ext>
            </a:extLst>
          </p:cNvPr>
          <p:cNvSpPr>
            <a:spLocks noGrp="1"/>
          </p:cNvSpPr>
          <p:nvPr>
            <p:ph sz="quarter" idx="36" hasCustomPrompt="1"/>
          </p:nvPr>
        </p:nvSpPr>
        <p:spPr>
          <a:xfrm>
            <a:off x="6889627" y="3104277"/>
            <a:ext cx="4371560" cy="3022201"/>
          </a:xfrm>
        </p:spPr>
        <p:txBody>
          <a:bodyPr rtlCol="0"/>
          <a:lstStyle>
            <a:lvl1pPr marL="0" indent="0">
              <a:lnSpc>
                <a:spcPct val="120000"/>
              </a:lnSpc>
              <a:spcBef>
                <a:spcPts val="1000"/>
              </a:spcBef>
              <a:spcAft>
                <a:spcPts val="600"/>
              </a:spcAft>
              <a:buClr>
                <a:schemeClr val="accent6"/>
              </a:buClr>
              <a:buFont typeface="Arial" panose="020B0604020202020204" pitchFamily="34" charset="0"/>
              <a:buNone/>
              <a:defRPr lang="ru-RU" sz="1800" spc="0" baseline="0">
                <a:solidFill>
                  <a:schemeClr val="bg1"/>
                </a:solidFill>
                <a:latin typeface="+mn-lt"/>
              </a:defRPr>
            </a:lvl1pPr>
            <a:lvl2pPr marL="569214" indent="-285750">
              <a:lnSpc>
                <a:spcPct val="120000"/>
              </a:lnSpc>
              <a:spcBef>
                <a:spcPts val="1000"/>
              </a:spcBef>
              <a:spcAft>
                <a:spcPts val="600"/>
              </a:spcAft>
              <a:buClr>
                <a:schemeClr val="accent3"/>
              </a:buClr>
              <a:buFont typeface="Arial" panose="020B0604020202020204" pitchFamily="34" charset="0"/>
              <a:buChar char="•"/>
              <a:defRPr lang="ru-RU" sz="1800" spc="0"/>
            </a:lvl2pPr>
            <a:lvl3pPr marL="861822" indent="-285750">
              <a:lnSpc>
                <a:spcPct val="120000"/>
              </a:lnSpc>
              <a:spcBef>
                <a:spcPts val="1000"/>
              </a:spcBef>
              <a:spcAft>
                <a:spcPts val="600"/>
              </a:spcAft>
              <a:buClr>
                <a:schemeClr val="accent3"/>
              </a:buClr>
              <a:buFont typeface="Arial" panose="020B0604020202020204" pitchFamily="34" charset="0"/>
              <a:buChar char="•"/>
              <a:defRPr lang="ru-RU" sz="1800" spc="0"/>
            </a:lvl3pPr>
            <a:lvl4pPr marL="1152144" indent="-285750">
              <a:lnSpc>
                <a:spcPct val="120000"/>
              </a:lnSpc>
              <a:spcBef>
                <a:spcPts val="1000"/>
              </a:spcBef>
              <a:spcAft>
                <a:spcPts val="600"/>
              </a:spcAft>
              <a:buClr>
                <a:schemeClr val="accent3"/>
              </a:buClr>
              <a:buFont typeface="Arial" panose="020B0604020202020204" pitchFamily="34" charset="0"/>
              <a:buChar char="•"/>
              <a:defRPr lang="ru-RU" sz="1800" spc="0"/>
            </a:lvl4pPr>
          </a:lstStyle>
          <a:p>
            <a:pPr lvl="0" rtl="0"/>
            <a:r>
              <a:rPr lang="ru-RU"/>
              <a:t>Щелкните, чтобы добавить содержимое</a:t>
            </a:r>
          </a:p>
          <a:p>
            <a:pPr lvl="1" rtl="0"/>
            <a:r>
              <a:rPr lang="ru-RU"/>
              <a:t>Второй уровень</a:t>
            </a:r>
          </a:p>
          <a:p>
            <a:pPr lvl="2" rtl="0"/>
            <a:r>
              <a:rPr lang="ru-RU"/>
              <a:t>Третий уровень</a:t>
            </a:r>
          </a:p>
          <a:p>
            <a:pPr lvl="3" rtl="0"/>
            <a:r>
              <a:rPr lang="ru-RU"/>
              <a:t>Четвертый уровень</a:t>
            </a:r>
          </a:p>
        </p:txBody>
      </p:sp>
      <p:sp>
        <p:nvSpPr>
          <p:cNvPr id="16" name="Номер слайда 5">
            <a:extLst>
              <a:ext uri="{FF2B5EF4-FFF2-40B4-BE49-F238E27FC236}">
                <a16:creationId xmlns=""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rtlCol="0">
            <a:noAutofit/>
          </a:bodyPr>
          <a:lstStyle>
            <a:lvl1pPr>
              <a:defRPr lang="ru-RU" sz="1200">
                <a:solidFill>
                  <a:schemeClr val="bg1"/>
                </a:solidFill>
              </a:defRPr>
            </a:lvl1pPr>
          </a:lstStyle>
          <a:p>
            <a:pPr rtl="0"/>
            <a:fld id="{FE024F78-56A6-7740-B68D-8D4D026EDF3F}" type="slidenum">
              <a:rPr lang="ru-RU" smtClean="0"/>
              <a:pPr rtl="0"/>
              <a:t>‹#›</a:t>
            </a:fld>
            <a:endParaRPr lang="ru-RU" dirty="0"/>
          </a:p>
        </p:txBody>
      </p:sp>
      <p:cxnSp>
        <p:nvCxnSpPr>
          <p:cNvPr id="4" name="Прямая соединительная линия 3">
            <a:extLst>
              <a:ext uri="{FF2B5EF4-FFF2-40B4-BE49-F238E27FC236}">
                <a16:creationId xmlns="" xmlns:a16="http://schemas.microsoft.com/office/drawing/2014/main" id="{F0712911-615E-724B-FC0F-996291526D31}"/>
              </a:ext>
              <a:ext uri="{C183D7F6-B498-43B3-948B-1728B52AA6E4}">
                <adec:decorative xmlns="" xmlns:adec="http://schemas.microsoft.com/office/drawing/2017/decorative" val="1"/>
              </a:ext>
            </a:extLst>
          </p:cNvPr>
          <p:cNvCxnSpPr>
            <a:cxnSpLocks/>
          </p:cNvCxnSpPr>
          <p:nvPr userDrawn="1"/>
        </p:nvCxnSpPr>
        <p:spPr>
          <a:xfrm>
            <a:off x="6889627" y="2679480"/>
            <a:ext cx="4352662"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0826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Заголовок и 2 столбца">
    <p:bg>
      <p:bgPr>
        <a:gradFill>
          <a:gsLst>
            <a:gs pos="100000">
              <a:schemeClr val="tx2"/>
            </a:gs>
            <a:gs pos="81000">
              <a:schemeClr val="accent6"/>
            </a:gs>
            <a:gs pos="55000">
              <a:srgbClr val="02090E"/>
            </a:gs>
            <a:gs pos="14000">
              <a:schemeClr val="accent4">
                <a:lumMod val="75000"/>
              </a:schemeClr>
            </a:gs>
            <a:gs pos="0">
              <a:schemeClr val="accent4"/>
            </a:gs>
          </a:gsLst>
          <a:lin ang="2700000" scaled="0"/>
        </a:gradFill>
        <a:effectLst/>
      </p:bgPr>
    </p:bg>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BCFFF0E2-6B47-67EB-D6AA-D972E7B7C367}"/>
              </a:ext>
              <a:ext uri="{C183D7F6-B498-43B3-948B-1728B52AA6E4}">
                <adec:decorative xmlns="" xmlns:adec="http://schemas.microsoft.com/office/drawing/2017/decorative" val="1"/>
              </a:ext>
            </a:extLst>
          </p:cNvPr>
          <p:cNvSpPr/>
          <p:nvPr userDrawn="1"/>
        </p:nvSpPr>
        <p:spPr>
          <a:xfrm>
            <a:off x="0" y="-6350"/>
            <a:ext cx="4646951"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stStyle>
          <a:p>
            <a:pPr marL="0" marR="0" lvl="0" indent="0" algn="ctr" defTabSz="914400" rtl="0" eaLnBrk="1" fontAlgn="auto" latinLnBrk="0" hangingPunct="1">
              <a:lnSpc>
                <a:spcPct val="100000"/>
              </a:lnSpc>
              <a:spcBef>
                <a:spcPts val="0"/>
              </a:spcBef>
              <a:spcAft>
                <a:spcPts val="0"/>
              </a:spcAft>
              <a:buClrTx/>
              <a:buSzTx/>
              <a:buFontTx/>
              <a:buNone/>
              <a:tabLst/>
              <a:defRPr lang="ru-RU"/>
            </a:pPr>
            <a:endParaRPr kumimoji="0" lang="ru-RU" sz="1800" b="0" i="0" u="none" strike="noStrike" kern="1200" cap="none" spc="0" normalizeH="0" baseline="0" noProof="0" dirty="0">
              <a:ln>
                <a:noFill/>
              </a:ln>
              <a:solidFill>
                <a:srgbClr val="FFFFFF"/>
              </a:solidFill>
              <a:effectLst/>
              <a:uLnTx/>
              <a:uFillTx/>
              <a:latin typeface="Arial Nova"/>
              <a:ea typeface="+mn-ea"/>
              <a:cs typeface="+mn-cs"/>
            </a:endParaRPr>
          </a:p>
        </p:txBody>
      </p:sp>
      <p:cxnSp>
        <p:nvCxnSpPr>
          <p:cNvPr id="4" name="Прямая соединительная линия 3">
            <a:extLst>
              <a:ext uri="{FF2B5EF4-FFF2-40B4-BE49-F238E27FC236}">
                <a16:creationId xmlns="" xmlns:a16="http://schemas.microsoft.com/office/drawing/2014/main" id="{94827F6F-999F-23E9-8C09-325D1A76B07A}"/>
              </a:ext>
              <a:ext uri="{C183D7F6-B498-43B3-948B-1728B52AA6E4}">
                <adec:decorative xmlns="" xmlns:adec="http://schemas.microsoft.com/office/drawing/2017/decorative" val="1"/>
              </a:ext>
            </a:extLst>
          </p:cNvPr>
          <p:cNvCxnSpPr>
            <a:cxnSpLocks/>
          </p:cNvCxnSpPr>
          <p:nvPr userDrawn="1"/>
        </p:nvCxnSpPr>
        <p:spPr>
          <a:xfrm>
            <a:off x="835831" y="2680134"/>
            <a:ext cx="3114078"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 xmlns:a16="http://schemas.microsoft.com/office/drawing/2014/main" id="{DF8070BB-B3B5-3A8A-2466-D661C741794F}"/>
              </a:ext>
            </a:extLst>
          </p:cNvPr>
          <p:cNvSpPr>
            <a:spLocks noGrp="1"/>
          </p:cNvSpPr>
          <p:nvPr>
            <p:ph type="title" hasCustomPrompt="1"/>
          </p:nvPr>
        </p:nvSpPr>
        <p:spPr>
          <a:xfrm>
            <a:off x="835370" y="171396"/>
            <a:ext cx="3736630" cy="2202350"/>
          </a:xfrm>
        </p:spPr>
        <p:txBody>
          <a:bodyPr rtlCol="0" anchor="b">
            <a:noAutofit/>
          </a:bodyPr>
          <a:lstStyle>
            <a:lvl1pPr algn="l">
              <a:defRPr lang="ru-RU" sz="3200" cap="all" spc="0" baseline="0">
                <a:solidFill>
                  <a:schemeClr val="accent3">
                    <a:lumMod val="75000"/>
                  </a:schemeClr>
                </a:solidFill>
              </a:defRPr>
            </a:lvl1pPr>
          </a:lstStyle>
          <a:p>
            <a:pPr rtl="0"/>
            <a:r>
              <a:rPr lang="ru-RU"/>
              <a:t>Заголовок слайда</a:t>
            </a:r>
          </a:p>
        </p:txBody>
      </p:sp>
      <p:sp>
        <p:nvSpPr>
          <p:cNvPr id="19" name="Объект 4">
            <a:extLst>
              <a:ext uri="{FF2B5EF4-FFF2-40B4-BE49-F238E27FC236}">
                <a16:creationId xmlns="" xmlns:a16="http://schemas.microsoft.com/office/drawing/2014/main" id="{39870F08-C2AE-9AF7-58DE-EEA8A48BEDA9}"/>
              </a:ext>
            </a:extLst>
          </p:cNvPr>
          <p:cNvSpPr>
            <a:spLocks noGrp="1"/>
          </p:cNvSpPr>
          <p:nvPr>
            <p:ph sz="quarter" idx="36" hasCustomPrompt="1"/>
          </p:nvPr>
        </p:nvSpPr>
        <p:spPr>
          <a:xfrm>
            <a:off x="841716" y="3078480"/>
            <a:ext cx="3108193" cy="3047997"/>
          </a:xfrm>
        </p:spPr>
        <p:txBody>
          <a:bodyPr rtlCol="0"/>
          <a:lstStyle>
            <a:lvl1pPr marL="0" indent="0">
              <a:lnSpc>
                <a:spcPct val="120000"/>
              </a:lnSpc>
              <a:spcBef>
                <a:spcPts val="1000"/>
              </a:spcBef>
              <a:spcAft>
                <a:spcPts val="600"/>
              </a:spcAft>
              <a:buClr>
                <a:schemeClr val="accent6"/>
              </a:buClr>
              <a:buFont typeface="Arial" panose="020B0604020202020204" pitchFamily="34" charset="0"/>
              <a:buNone/>
              <a:defRPr lang="ru-RU" sz="1800" spc="0" baseline="0">
                <a:solidFill>
                  <a:schemeClr val="bg1"/>
                </a:solidFill>
                <a:latin typeface="+mn-lt"/>
              </a:defRPr>
            </a:lvl1pPr>
            <a:lvl2pPr marL="569214" indent="-285750">
              <a:lnSpc>
                <a:spcPct val="120000"/>
              </a:lnSpc>
              <a:spcBef>
                <a:spcPts val="1000"/>
              </a:spcBef>
              <a:spcAft>
                <a:spcPts val="600"/>
              </a:spcAft>
              <a:buClr>
                <a:schemeClr val="accent3"/>
              </a:buClr>
              <a:buFont typeface="Arial" panose="020B0604020202020204" pitchFamily="34" charset="0"/>
              <a:buChar char="•"/>
              <a:defRPr lang="ru-RU" sz="1800" spc="0"/>
            </a:lvl2pPr>
            <a:lvl3pPr marL="861822" indent="-285750">
              <a:lnSpc>
                <a:spcPct val="120000"/>
              </a:lnSpc>
              <a:spcBef>
                <a:spcPts val="1000"/>
              </a:spcBef>
              <a:spcAft>
                <a:spcPts val="600"/>
              </a:spcAft>
              <a:buClr>
                <a:schemeClr val="accent3"/>
              </a:buClr>
              <a:buFont typeface="Arial" panose="020B0604020202020204" pitchFamily="34" charset="0"/>
              <a:buChar char="•"/>
              <a:defRPr lang="ru-RU" sz="1800" spc="0"/>
            </a:lvl3pPr>
            <a:lvl4pPr marL="1152144" indent="-285750">
              <a:lnSpc>
                <a:spcPct val="120000"/>
              </a:lnSpc>
              <a:spcBef>
                <a:spcPts val="1000"/>
              </a:spcBef>
              <a:spcAft>
                <a:spcPts val="600"/>
              </a:spcAft>
              <a:buClr>
                <a:schemeClr val="accent3"/>
              </a:buClr>
              <a:buFont typeface="Arial" panose="020B0604020202020204" pitchFamily="34" charset="0"/>
              <a:buChar char="•"/>
              <a:defRPr lang="ru-RU" sz="1800" spc="0"/>
            </a:lvl4pPr>
          </a:lstStyle>
          <a:p>
            <a:pPr lvl="0" rtl="0"/>
            <a:r>
              <a:rPr lang="ru-RU"/>
              <a:t>Щелкните, чтобы добавить содержимое</a:t>
            </a:r>
          </a:p>
          <a:p>
            <a:pPr lvl="1" rtl="0"/>
            <a:r>
              <a:rPr lang="ru-RU"/>
              <a:t>Второй уровень</a:t>
            </a:r>
          </a:p>
          <a:p>
            <a:pPr lvl="2" rtl="0"/>
            <a:r>
              <a:rPr lang="ru-RU"/>
              <a:t>Третий уровень</a:t>
            </a:r>
          </a:p>
          <a:p>
            <a:pPr lvl="3" rtl="0"/>
            <a:r>
              <a:rPr lang="ru-RU"/>
              <a:t>Четвертый уровень</a:t>
            </a:r>
          </a:p>
        </p:txBody>
      </p:sp>
      <p:sp>
        <p:nvSpPr>
          <p:cNvPr id="12" name="Заполнитель таблицы 11">
            <a:extLst>
              <a:ext uri="{FF2B5EF4-FFF2-40B4-BE49-F238E27FC236}">
                <a16:creationId xmlns="" xmlns:a16="http://schemas.microsoft.com/office/drawing/2014/main" id="{D360C16C-E69B-FDEF-F033-CA9A2E238288}"/>
              </a:ext>
            </a:extLst>
          </p:cNvPr>
          <p:cNvSpPr>
            <a:spLocks noGrp="1"/>
          </p:cNvSpPr>
          <p:nvPr>
            <p:ph type="tbl" sz="quarter" idx="37"/>
          </p:nvPr>
        </p:nvSpPr>
        <p:spPr>
          <a:xfrm>
            <a:off x="5067300" y="404813"/>
            <a:ext cx="6705600" cy="6048375"/>
          </a:xfrm>
        </p:spPr>
        <p:txBody>
          <a:bodyPr rtlCol="0"/>
          <a:lstStyle>
            <a:lvl1pPr>
              <a:defRPr lang="ru-RU" sz="2400">
                <a:latin typeface="+mn-lt"/>
              </a:defRPr>
            </a:lvl1pPr>
          </a:lstStyle>
          <a:p>
            <a:pPr rtl="0"/>
            <a:r>
              <a:rPr lang="ru-RU"/>
              <a:t>Щелкните значок, чтобы добавить таблицу</a:t>
            </a:r>
          </a:p>
        </p:txBody>
      </p:sp>
      <p:sp>
        <p:nvSpPr>
          <p:cNvPr id="15" name="Нижний колонтитул 4">
            <a:extLst>
              <a:ext uri="{FF2B5EF4-FFF2-40B4-BE49-F238E27FC236}">
                <a16:creationId xmlns="" xmlns:a16="http://schemas.microsoft.com/office/drawing/2014/main" id="{B02A6961-FD29-3446-6A70-B0D4EE5D14C5}"/>
              </a:ext>
            </a:extLst>
          </p:cNvPr>
          <p:cNvSpPr>
            <a:spLocks noGrp="1"/>
          </p:cNvSpPr>
          <p:nvPr>
            <p:ph type="ftr" sz="quarter" idx="11"/>
          </p:nvPr>
        </p:nvSpPr>
        <p:spPr>
          <a:xfrm>
            <a:off x="336405" y="6237287"/>
            <a:ext cx="4114800" cy="365125"/>
          </a:xfrm>
        </p:spPr>
        <p:txBody>
          <a:bodyPr rtlCol="0">
            <a:noAutofit/>
          </a:bodyPr>
          <a:lstStyle>
            <a:lvl1pPr algn="l">
              <a:defRPr lang="ru-RU" sz="1200" spc="0">
                <a:solidFill>
                  <a:schemeClr val="bg1"/>
                </a:solidFill>
              </a:defRPr>
            </a:lvl1pPr>
          </a:lstStyle>
          <a:p>
            <a:pPr rtl="0"/>
            <a:r>
              <a:rPr lang="ru-RU"/>
              <a:t>Заголовок презентации</a:t>
            </a:r>
          </a:p>
        </p:txBody>
      </p:sp>
    </p:spTree>
    <p:extLst>
      <p:ext uri="{BB962C8B-B14F-4D97-AF65-F5344CB8AC3E}">
        <p14:creationId xmlns:p14="http://schemas.microsoft.com/office/powerpoint/2010/main" val="39072198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Заголовок и 2 столбца">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4196A82D-0723-4BA3-0283-9F0D67B0CEF4}"/>
              </a:ext>
              <a:ext uri="{C183D7F6-B498-43B3-948B-1728B52AA6E4}">
                <adec:decorative xmlns="" xmlns:adec="http://schemas.microsoft.com/office/drawing/2017/decorative" val="1"/>
              </a:ext>
            </a:extLst>
          </p:cNvPr>
          <p:cNvSpPr/>
          <p:nvPr userDrawn="1"/>
        </p:nvSpPr>
        <p:spPr>
          <a:xfrm>
            <a:off x="0" y="0"/>
            <a:ext cx="12191999"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stStyle>
          <a:p>
            <a:pPr algn="ctr" rtl="0"/>
            <a:endParaRPr lang="ru-RU" dirty="0"/>
          </a:p>
        </p:txBody>
      </p:sp>
      <p:cxnSp>
        <p:nvCxnSpPr>
          <p:cNvPr id="4" name="Прямая соединительная линия 3">
            <a:extLst>
              <a:ext uri="{FF2B5EF4-FFF2-40B4-BE49-F238E27FC236}">
                <a16:creationId xmlns="" xmlns:a16="http://schemas.microsoft.com/office/drawing/2014/main" id="{6A20A5FD-BDFB-45F2-E644-E93FB81CA575}"/>
              </a:ext>
              <a:ext uri="{C183D7F6-B498-43B3-948B-1728B52AA6E4}">
                <adec:decorative xmlns="" xmlns:adec="http://schemas.microsoft.com/office/drawing/2017/decorative" val="1"/>
              </a:ext>
            </a:extLst>
          </p:cNvPr>
          <p:cNvCxnSpPr>
            <a:cxnSpLocks/>
          </p:cNvCxnSpPr>
          <p:nvPr userDrawn="1"/>
        </p:nvCxnSpPr>
        <p:spPr>
          <a:xfrm>
            <a:off x="807039" y="1983416"/>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 xmlns:a16="http://schemas.microsoft.com/office/drawing/2014/main" id="{DF8070BB-B3B5-3A8A-2466-D661C741794F}"/>
              </a:ext>
            </a:extLst>
          </p:cNvPr>
          <p:cNvSpPr>
            <a:spLocks noGrp="1"/>
          </p:cNvSpPr>
          <p:nvPr>
            <p:ph type="title" hasCustomPrompt="1"/>
          </p:nvPr>
        </p:nvSpPr>
        <p:spPr>
          <a:xfrm>
            <a:off x="733562" y="433906"/>
            <a:ext cx="10515601" cy="1327464"/>
          </a:xfrm>
        </p:spPr>
        <p:txBody>
          <a:bodyPr rtlCol="0" anchor="b">
            <a:noAutofit/>
          </a:bodyPr>
          <a:lstStyle>
            <a:lvl1pPr algn="l">
              <a:defRPr lang="ru-RU" sz="3200" cap="all" spc="0" baseline="0">
                <a:solidFill>
                  <a:schemeClr val="accent3">
                    <a:lumMod val="75000"/>
                  </a:schemeClr>
                </a:solidFill>
              </a:defRPr>
            </a:lvl1pPr>
          </a:lstStyle>
          <a:p>
            <a:pPr rtl="0"/>
            <a:r>
              <a:rPr lang="ru-RU"/>
              <a:t>Заголовок слайда</a:t>
            </a:r>
          </a:p>
        </p:txBody>
      </p:sp>
      <p:sp>
        <p:nvSpPr>
          <p:cNvPr id="19" name="Объект 4">
            <a:extLst>
              <a:ext uri="{FF2B5EF4-FFF2-40B4-BE49-F238E27FC236}">
                <a16:creationId xmlns="" xmlns:a16="http://schemas.microsoft.com/office/drawing/2014/main" id="{39870F08-C2AE-9AF7-58DE-EEA8A48BEDA9}"/>
              </a:ext>
            </a:extLst>
          </p:cNvPr>
          <p:cNvSpPr>
            <a:spLocks noGrp="1"/>
          </p:cNvSpPr>
          <p:nvPr>
            <p:ph sz="quarter" idx="36" hasCustomPrompt="1"/>
          </p:nvPr>
        </p:nvSpPr>
        <p:spPr>
          <a:xfrm>
            <a:off x="814302" y="2465535"/>
            <a:ext cx="7303538" cy="3427265"/>
          </a:xfrm>
        </p:spPr>
        <p:txBody>
          <a:bodyPr rtlCol="0"/>
          <a:lstStyle>
            <a:lvl1pPr marL="283464" indent="-283464">
              <a:lnSpc>
                <a:spcPct val="120000"/>
              </a:lnSpc>
              <a:spcBef>
                <a:spcPts val="1000"/>
              </a:spcBef>
              <a:buClr>
                <a:schemeClr val="accent3"/>
              </a:buClr>
              <a:buFont typeface="Arial" panose="020B0604020202020204" pitchFamily="34" charset="0"/>
              <a:buChar char="•"/>
              <a:defRPr lang="ru-RU" sz="1800" spc="0" baseline="0">
                <a:solidFill>
                  <a:schemeClr val="bg1"/>
                </a:solidFill>
                <a:latin typeface="+mn-lt"/>
              </a:defRPr>
            </a:lvl1pPr>
            <a:lvl2pPr marL="566928" indent="-283464">
              <a:lnSpc>
                <a:spcPct val="120000"/>
              </a:lnSpc>
              <a:spcBef>
                <a:spcPts val="500"/>
              </a:spcBef>
              <a:buClr>
                <a:schemeClr val="accent3"/>
              </a:buClr>
              <a:defRPr lang="ru-RU" sz="1800" spc="0"/>
            </a:lvl2pPr>
            <a:lvl3pPr marL="859536" indent="-283464">
              <a:lnSpc>
                <a:spcPct val="120000"/>
              </a:lnSpc>
              <a:spcBef>
                <a:spcPts val="500"/>
              </a:spcBef>
              <a:buClr>
                <a:schemeClr val="accent3"/>
              </a:buClr>
              <a:defRPr lang="ru-RU" sz="1800" spc="0"/>
            </a:lvl3pPr>
            <a:lvl4pPr marL="1152144">
              <a:lnSpc>
                <a:spcPct val="120000"/>
              </a:lnSpc>
              <a:spcBef>
                <a:spcPts val="500"/>
              </a:spcBef>
              <a:buClr>
                <a:schemeClr val="accent3"/>
              </a:buClr>
              <a:defRPr lang="ru-RU" sz="1800" spc="0"/>
            </a:lvl4pPr>
          </a:lstStyle>
          <a:p>
            <a:pPr lvl="0" rtl="0"/>
            <a:r>
              <a:rPr lang="ru-RU"/>
              <a:t>Щелкните, чтобы добавить содержимое</a:t>
            </a:r>
          </a:p>
          <a:p>
            <a:pPr lvl="1" rtl="0"/>
            <a:r>
              <a:rPr lang="ru-RU"/>
              <a:t>Второй уровень</a:t>
            </a:r>
          </a:p>
          <a:p>
            <a:pPr lvl="2" rtl="0"/>
            <a:r>
              <a:rPr lang="ru-RU"/>
              <a:t>Третий уровень</a:t>
            </a:r>
          </a:p>
          <a:p>
            <a:pPr lvl="3" rtl="0"/>
            <a:r>
              <a:rPr lang="ru-RU"/>
              <a:t>Четвертый уровень</a:t>
            </a:r>
          </a:p>
        </p:txBody>
      </p:sp>
      <p:sp>
        <p:nvSpPr>
          <p:cNvPr id="10" name="Объект 9">
            <a:extLst>
              <a:ext uri="{FF2B5EF4-FFF2-40B4-BE49-F238E27FC236}">
                <a16:creationId xmlns="" xmlns:a16="http://schemas.microsoft.com/office/drawing/2014/main" id="{4E7FC75E-AA73-003E-D4E3-B1819886AF9C}"/>
              </a:ext>
            </a:extLst>
          </p:cNvPr>
          <p:cNvSpPr>
            <a:spLocks noGrp="1"/>
          </p:cNvSpPr>
          <p:nvPr>
            <p:ph sz="quarter" idx="37" hasCustomPrompt="1"/>
          </p:nvPr>
        </p:nvSpPr>
        <p:spPr>
          <a:xfrm>
            <a:off x="8392160" y="2465388"/>
            <a:ext cx="2856865" cy="3427412"/>
          </a:xfrm>
        </p:spPr>
        <p:txBody>
          <a:bodyPr rtlCol="0"/>
          <a:lstStyle>
            <a:lvl1pPr marL="0" indent="0">
              <a:lnSpc>
                <a:spcPct val="120000"/>
              </a:lnSpc>
              <a:spcBef>
                <a:spcPts val="1000"/>
              </a:spcBef>
              <a:buFont typeface="Arial" panose="020B0604020202020204" pitchFamily="34" charset="0"/>
              <a:buNone/>
              <a:defRPr lang="ru-RU" sz="1800">
                <a:solidFill>
                  <a:schemeClr val="bg1"/>
                </a:solidFill>
                <a:latin typeface="+mn-lt"/>
              </a:defRPr>
            </a:lvl1pPr>
            <a:lvl2pPr marL="457200" indent="0">
              <a:lnSpc>
                <a:spcPct val="120000"/>
              </a:lnSpc>
              <a:spcBef>
                <a:spcPts val="1000"/>
              </a:spcBef>
              <a:buNone/>
              <a:defRPr lang="ru-RU" sz="1600">
                <a:solidFill>
                  <a:schemeClr val="bg1"/>
                </a:solidFill>
                <a:latin typeface="+mn-lt"/>
              </a:defRPr>
            </a:lvl2pPr>
            <a:lvl3pPr marL="914400" indent="0">
              <a:lnSpc>
                <a:spcPct val="120000"/>
              </a:lnSpc>
              <a:spcBef>
                <a:spcPts val="1000"/>
              </a:spcBef>
              <a:buNone/>
              <a:defRPr lang="ru-RU" sz="1400">
                <a:solidFill>
                  <a:schemeClr val="bg1"/>
                </a:solidFill>
                <a:latin typeface="+mn-lt"/>
              </a:defRPr>
            </a:lvl3pPr>
            <a:lvl4pPr marL="1371600" indent="0">
              <a:lnSpc>
                <a:spcPct val="120000"/>
              </a:lnSpc>
              <a:spcBef>
                <a:spcPts val="1000"/>
              </a:spcBef>
              <a:buNone/>
              <a:defRPr lang="ru-RU" sz="1200">
                <a:solidFill>
                  <a:schemeClr val="bg1"/>
                </a:solidFill>
                <a:latin typeface="+mn-lt"/>
              </a:defRPr>
            </a:lvl4pPr>
            <a:lvl5pPr marL="1828800" indent="0">
              <a:lnSpc>
                <a:spcPct val="120000"/>
              </a:lnSpc>
              <a:spcBef>
                <a:spcPts val="1000"/>
              </a:spcBef>
              <a:buNone/>
              <a:defRPr lang="ru-RU" sz="1200">
                <a:solidFill>
                  <a:schemeClr val="bg1"/>
                </a:solidFill>
                <a:latin typeface="+mn-lt"/>
              </a:defRPr>
            </a:lvl5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15" name="Нижний колонтитул 4">
            <a:extLst>
              <a:ext uri="{FF2B5EF4-FFF2-40B4-BE49-F238E27FC236}">
                <a16:creationId xmlns="" xmlns:a16="http://schemas.microsoft.com/office/drawing/2014/main" id="{B02A6961-FD29-3446-6A70-B0D4EE5D14C5}"/>
              </a:ext>
            </a:extLst>
          </p:cNvPr>
          <p:cNvSpPr>
            <a:spLocks noGrp="1"/>
          </p:cNvSpPr>
          <p:nvPr>
            <p:ph type="ftr" sz="quarter" idx="11"/>
          </p:nvPr>
        </p:nvSpPr>
        <p:spPr>
          <a:xfrm>
            <a:off x="336405" y="6237287"/>
            <a:ext cx="4114800" cy="365125"/>
          </a:xfrm>
        </p:spPr>
        <p:txBody>
          <a:bodyPr rtlCol="0">
            <a:noAutofit/>
          </a:bodyPr>
          <a:lstStyle>
            <a:lvl1pPr algn="l">
              <a:defRPr lang="ru-RU" sz="1200" spc="0">
                <a:solidFill>
                  <a:schemeClr val="bg1"/>
                </a:solidFill>
              </a:defRPr>
            </a:lvl1pPr>
          </a:lstStyle>
          <a:p>
            <a:pPr rtl="0"/>
            <a:r>
              <a:rPr lang="ru-RU"/>
              <a:t>Заголовок презентации</a:t>
            </a:r>
          </a:p>
        </p:txBody>
      </p:sp>
      <p:sp>
        <p:nvSpPr>
          <p:cNvPr id="16" name="Номер слайда 5">
            <a:extLst>
              <a:ext uri="{FF2B5EF4-FFF2-40B4-BE49-F238E27FC236}">
                <a16:creationId xmlns=""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rtlCol="0">
            <a:noAutofit/>
          </a:bodyPr>
          <a:lstStyle>
            <a:lvl1pPr>
              <a:defRPr lang="ru-RU" sz="1200">
                <a:solidFill>
                  <a:schemeClr val="bg1"/>
                </a:solidFill>
              </a:defRPr>
            </a:lvl1pPr>
          </a:lstStyle>
          <a:p>
            <a:pPr rtl="0"/>
            <a:fld id="{FE024F78-56A6-7740-B68D-8D4D026EDF3F}" type="slidenum">
              <a:rPr lang="ru-RU" smtClean="0"/>
              <a:pPr rtl="0"/>
              <a:t>‹#›</a:t>
            </a:fld>
            <a:endParaRPr lang="ru-RU" dirty="0"/>
          </a:p>
        </p:txBody>
      </p:sp>
    </p:spTree>
    <p:extLst>
      <p:ext uri="{BB962C8B-B14F-4D97-AF65-F5344CB8AC3E}">
        <p14:creationId xmlns:p14="http://schemas.microsoft.com/office/powerpoint/2010/main" val="32456119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Заголовок и 2 столбца">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02D51531-1219-2E4B-DCE7-C6FD9D809F0C}"/>
              </a:ext>
              <a:ext uri="{C183D7F6-B498-43B3-948B-1728B52AA6E4}">
                <adec:decorative xmlns=""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stStyle>
          <a:p>
            <a:pPr algn="ctr" rtl="0"/>
            <a:endParaRPr lang="ru-RU" dirty="0"/>
          </a:p>
        </p:txBody>
      </p:sp>
      <p:cxnSp>
        <p:nvCxnSpPr>
          <p:cNvPr id="4" name="Прямая соединительная линия 3">
            <a:extLst>
              <a:ext uri="{FF2B5EF4-FFF2-40B4-BE49-F238E27FC236}">
                <a16:creationId xmlns="" xmlns:a16="http://schemas.microsoft.com/office/drawing/2014/main" id="{BEC02E56-87A4-158A-F0B0-DB8E9BE3AE5E}"/>
              </a:ext>
              <a:ext uri="{C183D7F6-B498-43B3-948B-1728B52AA6E4}">
                <adec:decorative xmlns="" xmlns:adec="http://schemas.microsoft.com/office/drawing/2017/decorative" val="1"/>
              </a:ext>
            </a:extLst>
          </p:cNvPr>
          <p:cNvCxnSpPr>
            <a:cxnSpLocks/>
          </p:cNvCxnSpPr>
          <p:nvPr userDrawn="1"/>
        </p:nvCxnSpPr>
        <p:spPr>
          <a:xfrm>
            <a:off x="807039" y="1991547"/>
            <a:ext cx="10546763"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 xmlns:a16="http://schemas.microsoft.com/office/drawing/2014/main" id="{DF8070BB-B3B5-3A8A-2466-D661C741794F}"/>
              </a:ext>
            </a:extLst>
          </p:cNvPr>
          <p:cNvSpPr>
            <a:spLocks noGrp="1"/>
          </p:cNvSpPr>
          <p:nvPr>
            <p:ph type="title" hasCustomPrompt="1"/>
          </p:nvPr>
        </p:nvSpPr>
        <p:spPr>
          <a:xfrm>
            <a:off x="835370" y="643842"/>
            <a:ext cx="10515601" cy="1140849"/>
          </a:xfrm>
        </p:spPr>
        <p:txBody>
          <a:bodyPr lIns="0" rtlCol="0" anchor="b">
            <a:noAutofit/>
          </a:bodyPr>
          <a:lstStyle>
            <a:lvl1pPr algn="l">
              <a:defRPr lang="ru-RU" sz="3200" cap="all" spc="0" baseline="0">
                <a:solidFill>
                  <a:schemeClr val="accent3">
                    <a:lumMod val="75000"/>
                  </a:schemeClr>
                </a:solidFill>
              </a:defRPr>
            </a:lvl1pPr>
          </a:lstStyle>
          <a:p>
            <a:pPr rtl="0"/>
            <a:r>
              <a:rPr lang="ru-RU"/>
              <a:t>Заголовок слайда</a:t>
            </a:r>
          </a:p>
        </p:txBody>
      </p:sp>
      <p:sp>
        <p:nvSpPr>
          <p:cNvPr id="10" name="Заполнитель таблицы 9">
            <a:extLst>
              <a:ext uri="{FF2B5EF4-FFF2-40B4-BE49-F238E27FC236}">
                <a16:creationId xmlns="" xmlns:a16="http://schemas.microsoft.com/office/drawing/2014/main" id="{471D7DE3-05F5-8052-02FA-6EF9717E15BE}"/>
              </a:ext>
            </a:extLst>
          </p:cNvPr>
          <p:cNvSpPr>
            <a:spLocks noGrp="1"/>
          </p:cNvSpPr>
          <p:nvPr>
            <p:ph type="tbl" sz="quarter" idx="13"/>
          </p:nvPr>
        </p:nvSpPr>
        <p:spPr>
          <a:xfrm>
            <a:off x="835025" y="2560638"/>
            <a:ext cx="10515600" cy="3478212"/>
          </a:xfrm>
        </p:spPr>
        <p:txBody>
          <a:bodyPr rtlCol="0"/>
          <a:lstStyle>
            <a:lvl1pPr>
              <a:defRPr lang="ru-RU" sz="2400">
                <a:latin typeface="+mn-lt"/>
              </a:defRPr>
            </a:lvl1pPr>
          </a:lstStyle>
          <a:p>
            <a:pPr rtl="0"/>
            <a:r>
              <a:rPr lang="ru-RU"/>
              <a:t>Щелкните значок, чтобы добавить таблицу</a:t>
            </a:r>
          </a:p>
        </p:txBody>
      </p:sp>
      <p:cxnSp>
        <p:nvCxnSpPr>
          <p:cNvPr id="8" name="Прямая соединительная линия 7">
            <a:extLst>
              <a:ext uri="{FF2B5EF4-FFF2-40B4-BE49-F238E27FC236}">
                <a16:creationId xmlns="" xmlns:a16="http://schemas.microsoft.com/office/drawing/2014/main" id="{6468DE94-FC46-A848-7949-ABFEADADEA16}"/>
              </a:ext>
              <a:ext uri="{C183D7F6-B498-43B3-948B-1728B52AA6E4}">
                <adec:decorative xmlns="" xmlns:adec="http://schemas.microsoft.com/office/drawing/2017/decorative" val="1"/>
              </a:ext>
            </a:extLst>
          </p:cNvPr>
          <p:cNvCxnSpPr>
            <a:cxnSpLocks/>
          </p:cNvCxnSpPr>
          <p:nvPr userDrawn="1"/>
        </p:nvCxnSpPr>
        <p:spPr>
          <a:xfrm>
            <a:off x="807039" y="1983705"/>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5" name="Нижний колонтитул 4">
            <a:extLst>
              <a:ext uri="{FF2B5EF4-FFF2-40B4-BE49-F238E27FC236}">
                <a16:creationId xmlns="" xmlns:a16="http://schemas.microsoft.com/office/drawing/2014/main" id="{B02A6961-FD29-3446-6A70-B0D4EE5D14C5}"/>
              </a:ext>
            </a:extLst>
          </p:cNvPr>
          <p:cNvSpPr>
            <a:spLocks noGrp="1"/>
          </p:cNvSpPr>
          <p:nvPr>
            <p:ph type="ftr" sz="quarter" idx="11"/>
          </p:nvPr>
        </p:nvSpPr>
        <p:spPr>
          <a:xfrm>
            <a:off x="336405" y="6237287"/>
            <a:ext cx="4114800" cy="365125"/>
          </a:xfrm>
        </p:spPr>
        <p:txBody>
          <a:bodyPr rtlCol="0">
            <a:noAutofit/>
          </a:bodyPr>
          <a:lstStyle>
            <a:lvl1pPr algn="l">
              <a:defRPr lang="ru-RU" sz="1200" spc="0">
                <a:solidFill>
                  <a:schemeClr val="bg1"/>
                </a:solidFill>
              </a:defRPr>
            </a:lvl1pPr>
          </a:lstStyle>
          <a:p>
            <a:pPr rtl="0"/>
            <a:r>
              <a:rPr lang="ru-RU"/>
              <a:t>Заголовок презентации</a:t>
            </a:r>
          </a:p>
        </p:txBody>
      </p:sp>
      <p:sp>
        <p:nvSpPr>
          <p:cNvPr id="16" name="Номер слайда 5">
            <a:extLst>
              <a:ext uri="{FF2B5EF4-FFF2-40B4-BE49-F238E27FC236}">
                <a16:creationId xmlns=""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rtlCol="0">
            <a:noAutofit/>
          </a:bodyPr>
          <a:lstStyle>
            <a:lvl1pPr>
              <a:defRPr lang="ru-RU" sz="1200">
                <a:solidFill>
                  <a:schemeClr val="bg1"/>
                </a:solidFill>
              </a:defRPr>
            </a:lvl1pPr>
          </a:lstStyle>
          <a:p>
            <a:pPr rtl="0"/>
            <a:fld id="{FE024F78-56A6-7740-B68D-8D4D026EDF3F}" type="slidenum">
              <a:rPr lang="ru-RU" smtClean="0"/>
              <a:pPr rtl="0"/>
              <a:t>‹#›</a:t>
            </a:fld>
            <a:endParaRPr lang="ru-RU" dirty="0"/>
          </a:p>
        </p:txBody>
      </p:sp>
    </p:spTree>
    <p:extLst>
      <p:ext uri="{BB962C8B-B14F-4D97-AF65-F5344CB8AC3E}">
        <p14:creationId xmlns:p14="http://schemas.microsoft.com/office/powerpoint/2010/main" val="454591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Заключение">
    <p:bg>
      <p:bgPr>
        <a:gradFill>
          <a:gsLst>
            <a:gs pos="81987">
              <a:schemeClr val="accent6">
                <a:lumMod val="50000"/>
              </a:schemeClr>
            </a:gs>
            <a:gs pos="35040">
              <a:srgbClr val="020B11"/>
            </a:gs>
            <a:gs pos="11979">
              <a:schemeClr val="accent4">
                <a:lumMod val="50000"/>
              </a:schemeClr>
            </a:gs>
            <a:gs pos="0">
              <a:schemeClr val="accent4"/>
            </a:gs>
            <a:gs pos="99000">
              <a:schemeClr val="tx2"/>
            </a:gs>
          </a:gsLst>
          <a:lin ang="5400000" scaled="1"/>
        </a:gradFill>
        <a:effectLst/>
      </p:bgPr>
    </p:bg>
    <p:spTree>
      <p:nvGrpSpPr>
        <p:cNvPr id="1" name=""/>
        <p:cNvGrpSpPr/>
        <p:nvPr/>
      </p:nvGrpSpPr>
      <p:grpSpPr>
        <a:xfrm>
          <a:off x="0" y="0"/>
          <a:ext cx="0" cy="0"/>
          <a:chOff x="0" y="0"/>
          <a:chExt cx="0" cy="0"/>
        </a:xfrm>
      </p:grpSpPr>
      <p:grpSp>
        <p:nvGrpSpPr>
          <p:cNvPr id="3" name="Группа 2">
            <a:extLst>
              <a:ext uri="{FF2B5EF4-FFF2-40B4-BE49-F238E27FC236}">
                <a16:creationId xmlns="" xmlns:a16="http://schemas.microsoft.com/office/drawing/2014/main" id="{289F5C3D-E9E6-75E0-BF7D-799B5CFE5ED0}"/>
              </a:ext>
              <a:ext uri="{C183D7F6-B498-43B3-948B-1728B52AA6E4}">
                <adec:decorative xmlns="" xmlns:adec="http://schemas.microsoft.com/office/drawing/2017/decorative" val="1"/>
              </a:ext>
            </a:extLst>
          </p:cNvPr>
          <p:cNvGrpSpPr/>
          <p:nvPr userDrawn="1"/>
        </p:nvGrpSpPr>
        <p:grpSpPr>
          <a:xfrm>
            <a:off x="4575462" y="4137"/>
            <a:ext cx="7616537" cy="6853863"/>
            <a:chOff x="4575462" y="4137"/>
            <a:chExt cx="7616537" cy="6853863"/>
          </a:xfrm>
        </p:grpSpPr>
        <p:grpSp>
          <p:nvGrpSpPr>
            <p:cNvPr id="16" name="Группа 15">
              <a:extLst>
                <a:ext uri="{FF2B5EF4-FFF2-40B4-BE49-F238E27FC236}">
                  <a16:creationId xmlns="" xmlns:a16="http://schemas.microsoft.com/office/drawing/2014/main" id="{CDE1D2C2-40C4-6B80-E8C6-B4CE94C23037}"/>
                </a:ext>
              </a:extLst>
            </p:cNvPr>
            <p:cNvGrpSpPr/>
            <p:nvPr/>
          </p:nvGrpSpPr>
          <p:grpSpPr>
            <a:xfrm>
              <a:off x="4575462" y="691665"/>
              <a:ext cx="364018" cy="857035"/>
              <a:chOff x="468157" y="1144246"/>
              <a:chExt cx="364018" cy="857035"/>
            </a:xfrm>
          </p:grpSpPr>
          <p:sp>
            <p:nvSpPr>
              <p:cNvPr id="27" name="Овал 26">
                <a:extLst>
                  <a:ext uri="{FF2B5EF4-FFF2-40B4-BE49-F238E27FC236}">
                    <a16:creationId xmlns="" xmlns:a16="http://schemas.microsoft.com/office/drawing/2014/main" id="{7C904D88-E1BE-F1FA-D405-F55DA966DA84}"/>
                  </a:ext>
                  <a:ext uri="{C183D7F6-B498-43B3-948B-1728B52AA6E4}">
                    <adec:decorative xmlns="" xmlns:adec="http://schemas.microsoft.com/office/drawing/2017/decorative" val="1"/>
                  </a:ext>
                </a:extLst>
              </p:cNvPr>
              <p:cNvSpPr/>
              <p:nvPr/>
            </p:nvSpPr>
            <p:spPr>
              <a:xfrm>
                <a:off x="705405" y="1144246"/>
                <a:ext cx="126770" cy="126770"/>
              </a:xfrm>
              <a:prstGeom prst="ellipse">
                <a:avLst/>
              </a:prstGeom>
              <a:noFill/>
              <a:ln>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stStyle>
              <a:p>
                <a:pPr algn="ctr" rtl="0"/>
                <a:endParaRPr lang="ru-RU" dirty="0"/>
              </a:p>
            </p:txBody>
          </p:sp>
          <p:sp>
            <p:nvSpPr>
              <p:cNvPr id="18" name="Графический объект 12">
                <a:extLst>
                  <a:ext uri="{FF2B5EF4-FFF2-40B4-BE49-F238E27FC236}">
                    <a16:creationId xmlns="" xmlns:a16="http://schemas.microsoft.com/office/drawing/2014/main" id="{1D8F0816-C429-D32E-058B-33405874DFA7}"/>
                  </a:ext>
                  <a:ext uri="{C183D7F6-B498-43B3-948B-1728B52AA6E4}">
                    <adec:decorative xmlns="" xmlns:adec="http://schemas.microsoft.com/office/drawing/2017/decorative" val="1"/>
                  </a:ext>
                </a:extLst>
              </p:cNvPr>
              <p:cNvSpPr/>
              <p:nvPr/>
            </p:nvSpPr>
            <p:spPr>
              <a:xfrm>
                <a:off x="468157" y="1963496"/>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defPPr>
                  <a:defRPr lang="ru-RU"/>
                </a:defPPr>
              </a:lstStyle>
              <a:p>
                <a:pPr rtl="0"/>
                <a:endParaRPr lang="ru-RU" dirty="0"/>
              </a:p>
            </p:txBody>
          </p:sp>
        </p:grpSp>
        <p:pic>
          <p:nvPicPr>
            <p:cNvPr id="4" name="Объект 14">
              <a:extLst>
                <a:ext uri="{FF2B5EF4-FFF2-40B4-BE49-F238E27FC236}">
                  <a16:creationId xmlns="" xmlns:a16="http://schemas.microsoft.com/office/drawing/2014/main" id="{14AC0A97-7D79-3DBE-FB53-A9EBFD806E06}"/>
                </a:ext>
                <a:ext uri="{C183D7F6-B498-43B3-948B-1728B52AA6E4}">
                  <adec:decorative xmlns=""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42796" y="4137"/>
              <a:ext cx="5649203" cy="6853863"/>
            </a:xfrm>
            <a:prstGeom prst="rect">
              <a:avLst/>
            </a:prstGeom>
          </p:spPr>
        </p:pic>
      </p:grpSp>
      <p:sp>
        <p:nvSpPr>
          <p:cNvPr id="2" name="Заголовок 1">
            <a:extLst>
              <a:ext uri="{FF2B5EF4-FFF2-40B4-BE49-F238E27FC236}">
                <a16:creationId xmlns="" xmlns:a16="http://schemas.microsoft.com/office/drawing/2014/main" id="{51E83F98-B388-2594-BACB-E3DB652C97D5}"/>
              </a:ext>
            </a:extLst>
          </p:cNvPr>
          <p:cNvSpPr>
            <a:spLocks noGrp="1"/>
          </p:cNvSpPr>
          <p:nvPr>
            <p:ph type="title" hasCustomPrompt="1"/>
          </p:nvPr>
        </p:nvSpPr>
        <p:spPr>
          <a:xfrm>
            <a:off x="835831" y="173735"/>
            <a:ext cx="4409514" cy="2203704"/>
          </a:xfrm>
        </p:spPr>
        <p:txBody>
          <a:bodyPr rtlCol="0" anchor="b">
            <a:noAutofit/>
          </a:bodyPr>
          <a:lstStyle>
            <a:lvl1pPr>
              <a:defRPr lang="ru-RU" sz="3200" cap="all" baseline="0">
                <a:solidFill>
                  <a:schemeClr val="accent3"/>
                </a:solidFill>
              </a:defRPr>
            </a:lvl1pPr>
          </a:lstStyle>
          <a:p>
            <a:pPr rtl="0"/>
            <a:r>
              <a:rPr lang="ru-RU"/>
              <a:t>Заголовок слайда</a:t>
            </a:r>
          </a:p>
        </p:txBody>
      </p:sp>
      <p:sp>
        <p:nvSpPr>
          <p:cNvPr id="7" name="Объект 6">
            <a:extLst>
              <a:ext uri="{FF2B5EF4-FFF2-40B4-BE49-F238E27FC236}">
                <a16:creationId xmlns="" xmlns:a16="http://schemas.microsoft.com/office/drawing/2014/main" id="{0D9D0F3E-69D8-49F3-5D7A-71FDC4E3EEE3}"/>
              </a:ext>
            </a:extLst>
          </p:cNvPr>
          <p:cNvSpPr>
            <a:spLocks noGrp="1"/>
          </p:cNvSpPr>
          <p:nvPr>
            <p:ph sz="quarter" idx="14" hasCustomPrompt="1"/>
          </p:nvPr>
        </p:nvSpPr>
        <p:spPr>
          <a:xfrm>
            <a:off x="831850" y="3079119"/>
            <a:ext cx="4413250" cy="2752725"/>
          </a:xfrm>
        </p:spPr>
        <p:txBody>
          <a:bodyPr rtlCol="0"/>
          <a:lstStyle>
            <a:lvl1pPr>
              <a:lnSpc>
                <a:spcPct val="120000"/>
              </a:lnSpc>
              <a:spcBef>
                <a:spcPts val="1000"/>
              </a:spcBef>
              <a:defRPr lang="ru-RU" sz="1800">
                <a:solidFill>
                  <a:schemeClr val="bg1"/>
                </a:solidFill>
                <a:latin typeface="+mn-lt"/>
              </a:defRPr>
            </a:lvl1pPr>
            <a:lvl2pPr>
              <a:lnSpc>
                <a:spcPct val="120000"/>
              </a:lnSpc>
              <a:spcBef>
                <a:spcPts val="1000"/>
              </a:spcBef>
              <a:buClr>
                <a:schemeClr val="accent3"/>
              </a:buClr>
              <a:defRPr lang="ru-RU" sz="1600">
                <a:solidFill>
                  <a:schemeClr val="bg1"/>
                </a:solidFill>
                <a:latin typeface="+mn-lt"/>
              </a:defRPr>
            </a:lvl2pPr>
            <a:lvl3pPr>
              <a:lnSpc>
                <a:spcPct val="120000"/>
              </a:lnSpc>
              <a:spcBef>
                <a:spcPts val="1000"/>
              </a:spcBef>
              <a:buClr>
                <a:schemeClr val="accent3"/>
              </a:buClr>
              <a:defRPr lang="ru-RU" sz="1400">
                <a:solidFill>
                  <a:schemeClr val="bg1"/>
                </a:solidFill>
                <a:latin typeface="+mn-lt"/>
              </a:defRPr>
            </a:lvl3pPr>
            <a:lvl4pPr>
              <a:lnSpc>
                <a:spcPct val="120000"/>
              </a:lnSpc>
              <a:spcBef>
                <a:spcPts val="1000"/>
              </a:spcBef>
              <a:buClr>
                <a:schemeClr val="accent3"/>
              </a:buClr>
              <a:defRPr lang="ru-RU" sz="1200">
                <a:solidFill>
                  <a:schemeClr val="bg1"/>
                </a:solidFill>
                <a:latin typeface="+mn-lt"/>
              </a:defRPr>
            </a:lvl4pPr>
            <a:lvl5pPr>
              <a:lnSpc>
                <a:spcPct val="120000"/>
              </a:lnSpc>
              <a:spcBef>
                <a:spcPts val="1000"/>
              </a:spcBef>
              <a:buClr>
                <a:schemeClr val="accent3"/>
              </a:buClr>
              <a:defRPr lang="ru-RU" sz="1200">
                <a:solidFill>
                  <a:schemeClr val="bg1"/>
                </a:solidFill>
                <a:latin typeface="+mn-lt"/>
              </a:defRPr>
            </a:lvl5pPr>
          </a:lstStyle>
          <a:p>
            <a:pPr lvl="0" rtl="0"/>
            <a:r>
              <a:rPr lang="ru-RU"/>
              <a:t>Щелкните, чтобы добавить содержимое</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cxnSp>
        <p:nvCxnSpPr>
          <p:cNvPr id="6" name="Прямая соединительная линия 5">
            <a:extLst>
              <a:ext uri="{FF2B5EF4-FFF2-40B4-BE49-F238E27FC236}">
                <a16:creationId xmlns="" xmlns:a16="http://schemas.microsoft.com/office/drawing/2014/main" id="{61CFC792-44F7-2497-E19D-8FB08AFF94F7}"/>
              </a:ext>
              <a:ext uri="{C183D7F6-B498-43B3-948B-1728B52AA6E4}">
                <adec:decorative xmlns="" xmlns:adec="http://schemas.microsoft.com/office/drawing/2017/decorative" val="1"/>
              </a:ext>
            </a:extLst>
          </p:cNvPr>
          <p:cNvCxnSpPr>
            <a:cxnSpLocks/>
          </p:cNvCxnSpPr>
          <p:nvPr userDrawn="1"/>
        </p:nvCxnSpPr>
        <p:spPr>
          <a:xfrm>
            <a:off x="835831" y="2679192"/>
            <a:ext cx="4101929"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26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bg>
      <p:bgPr>
        <a:gradFill>
          <a:gsLst>
            <a:gs pos="93000">
              <a:schemeClr val="tx2"/>
            </a:gs>
            <a:gs pos="81000">
              <a:schemeClr val="accent6">
                <a:lumMod val="50000"/>
              </a:schemeClr>
            </a:gs>
            <a:gs pos="27000">
              <a:schemeClr val="tx1"/>
            </a:gs>
            <a:gs pos="8000">
              <a:schemeClr val="accent4">
                <a:lumMod val="75000"/>
              </a:schemeClr>
            </a:gs>
            <a:gs pos="0">
              <a:schemeClr val="accent4"/>
            </a:gs>
            <a:gs pos="99000">
              <a:schemeClr val="tx2">
                <a:lumMod val="40000"/>
                <a:lumOff val="60000"/>
              </a:schemeClr>
            </a:gs>
          </a:gsLst>
          <a:lin ang="12600000" scaled="0"/>
        </a:grad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D1BA6450-E291-DC40-F198-C02B485137B0}"/>
              </a:ext>
              <a:ext uri="{C183D7F6-B498-43B3-948B-1728B52AA6E4}">
                <adec:decorative xmlns=""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
            <a:ext cx="12192003" cy="6857999"/>
          </a:xfrm>
          <a:prstGeom prst="rect">
            <a:avLst/>
          </a:prstGeom>
        </p:spPr>
      </p:pic>
      <p:sp>
        <p:nvSpPr>
          <p:cNvPr id="2" name="Заголовок 1">
            <a:extLst>
              <a:ext uri="{FF2B5EF4-FFF2-40B4-BE49-F238E27FC236}">
                <a16:creationId xmlns="" xmlns:a16="http://schemas.microsoft.com/office/drawing/2014/main" id="{3A462FF1-D97D-8505-FE7F-8B2DB411A8B1}"/>
              </a:ext>
            </a:extLst>
          </p:cNvPr>
          <p:cNvSpPr>
            <a:spLocks noGrp="1"/>
          </p:cNvSpPr>
          <p:nvPr>
            <p:ph type="title" hasCustomPrompt="1"/>
          </p:nvPr>
        </p:nvSpPr>
        <p:spPr>
          <a:xfrm>
            <a:off x="3" y="1821180"/>
            <a:ext cx="12191994" cy="3215641"/>
          </a:xfrm>
        </p:spPr>
        <p:txBody>
          <a:bodyPr lIns="0" rIns="0" bIns="0" rtlCol="0" anchor="ctr" anchorCtr="0">
            <a:noAutofit/>
          </a:bodyPr>
          <a:lstStyle>
            <a:lvl1pPr algn="ctr">
              <a:defRPr lang="ru-RU" sz="6000" kern="1200" cap="all" spc="300" baseline="0">
                <a:solidFill>
                  <a:schemeClr val="accent3">
                    <a:lumMod val="75000"/>
                  </a:schemeClr>
                </a:solidFill>
              </a:defRPr>
            </a:lvl1pPr>
          </a:lstStyle>
          <a:p>
            <a:pPr rtl="0"/>
            <a:r>
              <a:rPr lang="ru-RU"/>
              <a:t>Заголовок слайда</a:t>
            </a:r>
          </a:p>
        </p:txBody>
      </p:sp>
    </p:spTree>
    <p:extLst>
      <p:ext uri="{BB962C8B-B14F-4D97-AF65-F5344CB8AC3E}">
        <p14:creationId xmlns:p14="http://schemas.microsoft.com/office/powerpoint/2010/main" val="16350451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и содержимое 3">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3" name="Группа 2">
            <a:extLst>
              <a:ext uri="{FF2B5EF4-FFF2-40B4-BE49-F238E27FC236}">
                <a16:creationId xmlns="" xmlns:a16="http://schemas.microsoft.com/office/drawing/2014/main" id="{9A084D09-1B2D-4EE2-82A7-83196133B801}"/>
              </a:ext>
              <a:ext uri="{C183D7F6-B498-43B3-948B-1728B52AA6E4}">
                <adec:decorative xmlns="" xmlns:adec="http://schemas.microsoft.com/office/drawing/2017/decorative" val="1"/>
              </a:ext>
            </a:extLst>
          </p:cNvPr>
          <p:cNvGrpSpPr/>
          <p:nvPr userDrawn="1"/>
        </p:nvGrpSpPr>
        <p:grpSpPr>
          <a:xfrm>
            <a:off x="0" y="-6350"/>
            <a:ext cx="12185769" cy="6864350"/>
            <a:chOff x="0" y="-6350"/>
            <a:chExt cx="12185769" cy="6864350"/>
          </a:xfrm>
        </p:grpSpPr>
        <p:sp>
          <p:nvSpPr>
            <p:cNvPr id="4" name="Прямоугольник 3">
              <a:extLst>
                <a:ext uri="{FF2B5EF4-FFF2-40B4-BE49-F238E27FC236}">
                  <a16:creationId xmlns="" xmlns:a16="http://schemas.microsoft.com/office/drawing/2014/main" id="{53860AA6-1B14-DF89-B725-CC444E502028}"/>
                </a:ext>
                <a:ext uri="{C183D7F6-B498-43B3-948B-1728B52AA6E4}">
                  <adec:decorative xmlns="" xmlns:adec="http://schemas.microsoft.com/office/drawing/2017/decorative" val="1"/>
                </a:ext>
              </a:extLst>
            </p:cNvPr>
            <p:cNvSpPr/>
            <p:nvPr/>
          </p:nvSpPr>
          <p:spPr>
            <a:xfrm>
              <a:off x="0" y="-6350"/>
              <a:ext cx="6160393"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stStyle>
            <a:p>
              <a:pPr algn="ctr" rtl="0"/>
              <a:endParaRPr lang="ru-RU" dirty="0"/>
            </a:p>
          </p:txBody>
        </p:sp>
        <p:pic>
          <p:nvPicPr>
            <p:cNvPr id="6" name="Объект 14">
              <a:extLst>
                <a:ext uri="{FF2B5EF4-FFF2-40B4-BE49-F238E27FC236}">
                  <a16:creationId xmlns="" xmlns:a16="http://schemas.microsoft.com/office/drawing/2014/main" id="{D172E570-D67F-4980-88C2-CF6560C1C193}"/>
                </a:ext>
                <a:ext uri="{C183D7F6-B498-43B3-948B-1728B52AA6E4}">
                  <adec:decorative xmlns="" xmlns:adec="http://schemas.microsoft.com/office/drawing/2017/decorative" val="1"/>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rot="5400000">
              <a:off x="5750267" y="410125"/>
              <a:ext cx="6845628" cy="6025377"/>
            </a:xfrm>
            <a:prstGeom prst="rect">
              <a:avLst/>
            </a:prstGeom>
          </p:spPr>
        </p:pic>
        <p:grpSp>
          <p:nvGrpSpPr>
            <p:cNvPr id="7" name="Группа 6">
              <a:extLst>
                <a:ext uri="{FF2B5EF4-FFF2-40B4-BE49-F238E27FC236}">
                  <a16:creationId xmlns="" xmlns:a16="http://schemas.microsoft.com/office/drawing/2014/main" id="{AF90BF68-CF26-6705-CBFD-428BEB787EDB}"/>
                </a:ext>
              </a:extLst>
            </p:cNvPr>
            <p:cNvGrpSpPr/>
            <p:nvPr/>
          </p:nvGrpSpPr>
          <p:grpSpPr>
            <a:xfrm rot="10800000">
              <a:off x="5304704" y="259572"/>
              <a:ext cx="584267" cy="390181"/>
              <a:chOff x="1876516" y="596691"/>
              <a:chExt cx="584267" cy="390181"/>
            </a:xfrm>
          </p:grpSpPr>
          <p:sp>
            <p:nvSpPr>
              <p:cNvPr id="8" name="Овал 7">
                <a:extLst>
                  <a:ext uri="{FF2B5EF4-FFF2-40B4-BE49-F238E27FC236}">
                    <a16:creationId xmlns="" xmlns:a16="http://schemas.microsoft.com/office/drawing/2014/main" id="{1066F635-8DB9-B091-8467-D8F0327217F4}"/>
                  </a:ext>
                  <a:ext uri="{C183D7F6-B498-43B3-948B-1728B52AA6E4}">
                    <adec:decorative xmlns="" xmlns:adec="http://schemas.microsoft.com/office/drawing/2017/decorative" val="1"/>
                  </a:ext>
                </a:extLst>
              </p:cNvPr>
              <p:cNvSpPr/>
              <p:nvPr/>
            </p:nvSpPr>
            <p:spPr>
              <a:xfrm>
                <a:off x="1876516" y="842493"/>
                <a:ext cx="144379" cy="144379"/>
              </a:xfrm>
              <a:prstGeom prst="ellipse">
                <a:avLst/>
              </a:prstGeom>
              <a:noFill/>
              <a:ln>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stStyle>
              <a:p>
                <a:pPr algn="ctr" rtl="0"/>
                <a:endParaRPr lang="ru-RU" dirty="0"/>
              </a:p>
            </p:txBody>
          </p:sp>
          <p:sp>
            <p:nvSpPr>
              <p:cNvPr id="9" name="Графический объект 12">
                <a:extLst>
                  <a:ext uri="{FF2B5EF4-FFF2-40B4-BE49-F238E27FC236}">
                    <a16:creationId xmlns="" xmlns:a16="http://schemas.microsoft.com/office/drawing/2014/main" id="{882D2FD3-A05B-400C-6347-115486FFD943}"/>
                  </a:ext>
                  <a:ext uri="{C183D7F6-B498-43B3-948B-1728B52AA6E4}">
                    <adec:decorative xmlns="" xmlns:adec="http://schemas.microsoft.com/office/drawing/2017/decorative" val="1"/>
                  </a:ext>
                </a:extLst>
              </p:cNvPr>
              <p:cNvSpPr/>
              <p:nvPr/>
            </p:nvSpPr>
            <p:spPr>
              <a:xfrm>
                <a:off x="2360199" y="596691"/>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defPPr>
                  <a:defRPr lang="ru-RU"/>
                </a:defPPr>
              </a:lstStyle>
              <a:p>
                <a:pPr rtl="0"/>
                <a:endParaRPr lang="ru-RU" dirty="0"/>
              </a:p>
            </p:txBody>
          </p:sp>
        </p:grpSp>
      </p:grpSp>
      <p:sp>
        <p:nvSpPr>
          <p:cNvPr id="2" name="Заголовок 1">
            <a:extLst>
              <a:ext uri="{FF2B5EF4-FFF2-40B4-BE49-F238E27FC236}">
                <a16:creationId xmlns="" xmlns:a16="http://schemas.microsoft.com/office/drawing/2014/main" id="{960459F4-C5B9-4070-46D1-2E7DA3EFBFC9}"/>
              </a:ext>
            </a:extLst>
          </p:cNvPr>
          <p:cNvSpPr>
            <a:spLocks noGrp="1"/>
          </p:cNvSpPr>
          <p:nvPr>
            <p:ph type="title"/>
          </p:nvPr>
        </p:nvSpPr>
        <p:spPr>
          <a:xfrm>
            <a:off x="838201" y="365125"/>
            <a:ext cx="4466502" cy="1936866"/>
          </a:xfrm>
        </p:spPr>
        <p:txBody>
          <a:bodyPr rtlCol="0" anchor="b"/>
          <a:lstStyle>
            <a:lvl1pPr>
              <a:defRPr lang="ru-RU" sz="3200" cap="all" baseline="0">
                <a:solidFill>
                  <a:schemeClr val="accent3">
                    <a:lumMod val="75000"/>
                  </a:schemeClr>
                </a:solidFill>
              </a:defRPr>
            </a:lvl1pPr>
          </a:lstStyle>
          <a:p>
            <a:pPr rtl="0"/>
            <a:r>
              <a:rPr lang="ru-RU"/>
              <a:t>Образец заголовка</a:t>
            </a:r>
          </a:p>
        </p:txBody>
      </p:sp>
      <p:cxnSp>
        <p:nvCxnSpPr>
          <p:cNvPr id="5" name="Прямая соединительная линия 4">
            <a:extLst>
              <a:ext uri="{FF2B5EF4-FFF2-40B4-BE49-F238E27FC236}">
                <a16:creationId xmlns="" xmlns:a16="http://schemas.microsoft.com/office/drawing/2014/main" id="{34F613B1-323C-4C25-4526-1D3313A7161D}"/>
              </a:ext>
              <a:ext uri="{C183D7F6-B498-43B3-948B-1728B52AA6E4}">
                <adec:decorative xmlns="" xmlns:adec="http://schemas.microsoft.com/office/drawing/2017/decorative" val="1"/>
              </a:ext>
            </a:extLst>
          </p:cNvPr>
          <p:cNvCxnSpPr>
            <a:cxnSpLocks/>
          </p:cNvCxnSpPr>
          <p:nvPr userDrawn="1"/>
        </p:nvCxnSpPr>
        <p:spPr>
          <a:xfrm>
            <a:off x="835831" y="2620500"/>
            <a:ext cx="4471665"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3" name="Объект 12">
            <a:extLst>
              <a:ext uri="{FF2B5EF4-FFF2-40B4-BE49-F238E27FC236}">
                <a16:creationId xmlns="" xmlns:a16="http://schemas.microsoft.com/office/drawing/2014/main" id="{2D2C2143-1936-BBDA-A6A8-40B6DBD16AED}"/>
              </a:ext>
            </a:extLst>
          </p:cNvPr>
          <p:cNvSpPr>
            <a:spLocks noGrp="1"/>
          </p:cNvSpPr>
          <p:nvPr>
            <p:ph sz="quarter" idx="10" hasCustomPrompt="1"/>
          </p:nvPr>
        </p:nvSpPr>
        <p:spPr>
          <a:xfrm>
            <a:off x="838201" y="3097848"/>
            <a:ext cx="4466504" cy="3405187"/>
          </a:xfrm>
        </p:spPr>
        <p:txBody>
          <a:bodyPr rtlCol="0"/>
          <a:lstStyle>
            <a:lvl1pPr>
              <a:lnSpc>
                <a:spcPct val="120000"/>
              </a:lnSpc>
              <a:spcBef>
                <a:spcPts val="1000"/>
              </a:spcBef>
              <a:spcAft>
                <a:spcPts val="600"/>
              </a:spcAft>
              <a:defRPr lang="ru-RU" sz="1800">
                <a:solidFill>
                  <a:schemeClr val="bg1"/>
                </a:solidFill>
                <a:latin typeface="+mn-lt"/>
              </a:defRPr>
            </a:lvl1pPr>
            <a:lvl2pPr>
              <a:lnSpc>
                <a:spcPct val="120000"/>
              </a:lnSpc>
              <a:spcBef>
                <a:spcPts val="1000"/>
              </a:spcBef>
              <a:spcAft>
                <a:spcPts val="600"/>
              </a:spcAft>
              <a:defRPr lang="ru-RU" sz="1600">
                <a:solidFill>
                  <a:schemeClr val="bg1"/>
                </a:solidFill>
                <a:latin typeface="+mn-lt"/>
              </a:defRPr>
            </a:lvl2pPr>
            <a:lvl3pPr>
              <a:lnSpc>
                <a:spcPct val="120000"/>
              </a:lnSpc>
              <a:spcBef>
                <a:spcPts val="1000"/>
              </a:spcBef>
              <a:spcAft>
                <a:spcPts val="600"/>
              </a:spcAft>
              <a:defRPr lang="ru-RU" sz="1400">
                <a:solidFill>
                  <a:schemeClr val="bg1"/>
                </a:solidFill>
                <a:latin typeface="+mn-lt"/>
              </a:defRPr>
            </a:lvl3pPr>
            <a:lvl4pPr>
              <a:lnSpc>
                <a:spcPct val="120000"/>
              </a:lnSpc>
              <a:spcBef>
                <a:spcPts val="1000"/>
              </a:spcBef>
              <a:spcAft>
                <a:spcPts val="600"/>
              </a:spcAft>
              <a:defRPr lang="ru-RU" sz="1200">
                <a:solidFill>
                  <a:schemeClr val="bg1"/>
                </a:solidFill>
                <a:latin typeface="+mn-lt"/>
              </a:defRPr>
            </a:lvl4pPr>
            <a:lvl5pPr>
              <a:lnSpc>
                <a:spcPct val="120000"/>
              </a:lnSpc>
              <a:spcBef>
                <a:spcPts val="1000"/>
              </a:spcBef>
              <a:spcAft>
                <a:spcPts val="600"/>
              </a:spcAft>
              <a:defRPr lang="ru-RU" sz="1200">
                <a:solidFill>
                  <a:schemeClr val="bg1"/>
                </a:solidFill>
                <a:latin typeface="+mn-lt"/>
              </a:defRPr>
            </a:lvl5pPr>
          </a:lstStyle>
          <a:p>
            <a:pPr lvl="0" rtl="0"/>
            <a:r>
              <a:rPr lang="ru-RU"/>
              <a:t>Щелкните, чтобы добавить содержимое</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Tree>
    <p:extLst>
      <p:ext uri="{BB962C8B-B14F-4D97-AF65-F5344CB8AC3E}">
        <p14:creationId xmlns:p14="http://schemas.microsoft.com/office/powerpoint/2010/main" val="21090407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Заголовок и 2 столбца">
    <p:bg>
      <p:bgPr>
        <a:gradFill>
          <a:gsLst>
            <a:gs pos="100000">
              <a:schemeClr val="tx2"/>
            </a:gs>
            <a:gs pos="81000">
              <a:schemeClr val="accent6"/>
            </a:gs>
            <a:gs pos="31000">
              <a:srgbClr val="02090E"/>
            </a:gs>
            <a:gs pos="14000">
              <a:schemeClr val="accent4">
                <a:lumMod val="75000"/>
              </a:schemeClr>
            </a:gs>
            <a:gs pos="0">
              <a:schemeClr val="accent4"/>
            </a:gs>
          </a:gsLst>
          <a:lin ang="12600000" scaled="0"/>
        </a:gradFill>
        <a:effectLst/>
      </p:bgPr>
    </p:bg>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8EB5B81B-FCE8-FE9C-8F0A-6488B25F0F6A}"/>
              </a:ext>
              <a:ext uri="{C183D7F6-B498-43B3-948B-1728B52AA6E4}">
                <adec:decorative xmlns=""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stStyle>
          <a:p>
            <a:pPr algn="ctr" rtl="0"/>
            <a:endParaRPr lang="ru-RU" dirty="0"/>
          </a:p>
        </p:txBody>
      </p:sp>
      <p:sp>
        <p:nvSpPr>
          <p:cNvPr id="2" name="Заголовок 1">
            <a:extLst>
              <a:ext uri="{FF2B5EF4-FFF2-40B4-BE49-F238E27FC236}">
                <a16:creationId xmlns="" xmlns:a16="http://schemas.microsoft.com/office/drawing/2014/main" id="{DF8070BB-B3B5-3A8A-2466-D661C741794F}"/>
              </a:ext>
            </a:extLst>
          </p:cNvPr>
          <p:cNvSpPr>
            <a:spLocks noGrp="1"/>
          </p:cNvSpPr>
          <p:nvPr>
            <p:ph type="title" hasCustomPrompt="1"/>
          </p:nvPr>
        </p:nvSpPr>
        <p:spPr>
          <a:xfrm>
            <a:off x="321869" y="579120"/>
            <a:ext cx="11548261" cy="2733306"/>
          </a:xfrm>
        </p:spPr>
        <p:txBody>
          <a:bodyPr rtlCol="0" anchor="b">
            <a:noAutofit/>
          </a:bodyPr>
          <a:lstStyle>
            <a:lvl1pPr algn="ctr">
              <a:defRPr lang="ru-RU" sz="3200" cap="all" spc="300" baseline="0"/>
            </a:lvl1pPr>
          </a:lstStyle>
          <a:p>
            <a:pPr rtl="0"/>
            <a:r>
              <a:rPr lang="ru-RU"/>
              <a:t>Заголовок слайда</a:t>
            </a:r>
          </a:p>
        </p:txBody>
      </p:sp>
      <p:sp>
        <p:nvSpPr>
          <p:cNvPr id="7" name="Подзаголовок 2">
            <a:extLst>
              <a:ext uri="{FF2B5EF4-FFF2-40B4-BE49-F238E27FC236}">
                <a16:creationId xmlns="" xmlns:a16="http://schemas.microsoft.com/office/drawing/2014/main" id="{5F877C2F-8190-18D9-5D24-5BD7B05A29F8}"/>
              </a:ext>
            </a:extLst>
          </p:cNvPr>
          <p:cNvSpPr>
            <a:spLocks noGrp="1"/>
          </p:cNvSpPr>
          <p:nvPr>
            <p:ph type="subTitle" idx="1" hasCustomPrompt="1"/>
          </p:nvPr>
        </p:nvSpPr>
        <p:spPr>
          <a:xfrm>
            <a:off x="321868" y="3484615"/>
            <a:ext cx="11562303" cy="2387865"/>
          </a:xfrm>
        </p:spPr>
        <p:txBody>
          <a:bodyPr rtlCol="0">
            <a:noAutofit/>
          </a:bodyPr>
          <a:lstStyle>
            <a:lvl1pPr marL="0" indent="0" algn="ctr">
              <a:buNone/>
              <a:defRPr lang="ru-RU" sz="6000" b="0" i="0" cap="all" spc="600" baseline="0">
                <a:solidFill>
                  <a:schemeClr val="accent3">
                    <a:lumMod val="75000"/>
                  </a:schemeClr>
                </a:solidFill>
                <a:latin typeface="+mj-lt"/>
                <a:cs typeface="Biome Light" panose="020B0303030204020804" pitchFamily="34" charset="0"/>
              </a:defRPr>
            </a:lvl1pPr>
            <a:lvl2pPr marL="457200" indent="0" algn="ctr">
              <a:buNone/>
              <a:defRPr lang="ru-RU" sz="2000"/>
            </a:lvl2pPr>
            <a:lvl3pPr marL="914400" indent="0" algn="ctr">
              <a:buNone/>
              <a:defRPr lang="ru-RU" sz="1800"/>
            </a:lvl3pPr>
            <a:lvl4pPr marL="1371600" indent="0" algn="ctr">
              <a:buNone/>
              <a:defRPr lang="ru-RU" sz="1600"/>
            </a:lvl4pPr>
            <a:lvl5pPr marL="1828800" indent="0" algn="ctr">
              <a:buNone/>
              <a:defRPr lang="ru-RU" sz="1600"/>
            </a:lvl5pPr>
            <a:lvl6pPr marL="2286000" indent="0" algn="ctr">
              <a:buNone/>
              <a:defRPr lang="ru-RU" sz="1600"/>
            </a:lvl6pPr>
            <a:lvl7pPr marL="2743200" indent="0" algn="ctr">
              <a:buNone/>
              <a:defRPr lang="ru-RU" sz="1600"/>
            </a:lvl7pPr>
            <a:lvl8pPr marL="3200400" indent="0" algn="ctr">
              <a:buNone/>
              <a:defRPr lang="ru-RU" sz="1600"/>
            </a:lvl8pPr>
            <a:lvl9pPr marL="3657600" indent="0" algn="ctr">
              <a:buNone/>
              <a:defRPr lang="ru-RU" sz="1600"/>
            </a:lvl9pPr>
          </a:lstStyle>
          <a:p>
            <a:pPr rtl="0"/>
            <a:r>
              <a:rPr lang="ru-RU"/>
              <a:t>Подзаголовок слайда</a:t>
            </a:r>
          </a:p>
        </p:txBody>
      </p:sp>
      <p:sp>
        <p:nvSpPr>
          <p:cNvPr id="15" name="Нижний колонтитул 4">
            <a:extLst>
              <a:ext uri="{FF2B5EF4-FFF2-40B4-BE49-F238E27FC236}">
                <a16:creationId xmlns="" xmlns:a16="http://schemas.microsoft.com/office/drawing/2014/main" id="{B02A6961-FD29-3446-6A70-B0D4EE5D14C5}"/>
              </a:ext>
            </a:extLst>
          </p:cNvPr>
          <p:cNvSpPr>
            <a:spLocks noGrp="1"/>
          </p:cNvSpPr>
          <p:nvPr>
            <p:ph type="ftr" sz="quarter" idx="11"/>
          </p:nvPr>
        </p:nvSpPr>
        <p:spPr>
          <a:xfrm>
            <a:off x="336405" y="6237287"/>
            <a:ext cx="4114800" cy="365125"/>
          </a:xfrm>
        </p:spPr>
        <p:txBody>
          <a:bodyPr rtlCol="0">
            <a:noAutofit/>
          </a:bodyPr>
          <a:lstStyle>
            <a:lvl1pPr algn="l">
              <a:defRPr lang="ru-RU" sz="1200" spc="0">
                <a:solidFill>
                  <a:schemeClr val="bg1"/>
                </a:solidFill>
              </a:defRPr>
            </a:lvl1pPr>
          </a:lstStyle>
          <a:p>
            <a:pPr rtl="0"/>
            <a:r>
              <a:rPr lang="ru-RU"/>
              <a:t>Заголовок презентации</a:t>
            </a:r>
          </a:p>
        </p:txBody>
      </p:sp>
      <p:sp>
        <p:nvSpPr>
          <p:cNvPr id="16" name="Номер слайда 5">
            <a:extLst>
              <a:ext uri="{FF2B5EF4-FFF2-40B4-BE49-F238E27FC236}">
                <a16:creationId xmlns=""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rtlCol="0">
            <a:noAutofit/>
          </a:bodyPr>
          <a:lstStyle>
            <a:lvl1pPr>
              <a:defRPr lang="ru-RU" sz="1200">
                <a:solidFill>
                  <a:schemeClr val="bg1"/>
                </a:solidFill>
              </a:defRPr>
            </a:lvl1pPr>
          </a:lstStyle>
          <a:p>
            <a:pPr rtl="0"/>
            <a:fld id="{FE024F78-56A6-7740-B68D-8D4D026EDF3F}" type="slidenum">
              <a:rPr lang="ru-RU" smtClean="0"/>
              <a:pPr rtl="0"/>
              <a:t>‹#›</a:t>
            </a:fld>
            <a:endParaRPr lang="ru-RU" dirty="0"/>
          </a:p>
        </p:txBody>
      </p:sp>
    </p:spTree>
    <p:extLst>
      <p:ext uri="{BB962C8B-B14F-4D97-AF65-F5344CB8AC3E}">
        <p14:creationId xmlns:p14="http://schemas.microsoft.com/office/powerpoint/2010/main" val="868659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bg>
      <p:bgPr>
        <a:gradFill>
          <a:gsLst>
            <a:gs pos="100000">
              <a:schemeClr val="tx2"/>
            </a:gs>
            <a:gs pos="79000">
              <a:schemeClr val="accent6"/>
            </a:gs>
            <a:gs pos="31000">
              <a:srgbClr val="02090E"/>
            </a:gs>
            <a:gs pos="14000">
              <a:schemeClr val="accent4">
                <a:lumMod val="75000"/>
              </a:schemeClr>
            </a:gs>
            <a:gs pos="0">
              <a:schemeClr val="accent4"/>
            </a:gs>
          </a:gsLst>
          <a:lin ang="5400000" scaled="0"/>
        </a:gradFill>
        <a:effectLst/>
      </p:bgPr>
    </p:bg>
    <p:spTree>
      <p:nvGrpSpPr>
        <p:cNvPr id="1" name=""/>
        <p:cNvGrpSpPr/>
        <p:nvPr/>
      </p:nvGrpSpPr>
      <p:grpSpPr>
        <a:xfrm>
          <a:off x="0" y="0"/>
          <a:ext cx="0" cy="0"/>
          <a:chOff x="0" y="0"/>
          <a:chExt cx="0" cy="0"/>
        </a:xfrm>
      </p:grpSpPr>
      <p:sp>
        <p:nvSpPr>
          <p:cNvPr id="11" name="Прямоугольник 10">
            <a:extLst>
              <a:ext uri="{FF2B5EF4-FFF2-40B4-BE49-F238E27FC236}">
                <a16:creationId xmlns="" xmlns:a16="http://schemas.microsoft.com/office/drawing/2014/main" id="{3664209F-41AB-70E5-1B9E-7490900C59C9}"/>
              </a:ext>
              <a:ext uri="{C183D7F6-B498-43B3-948B-1728B52AA6E4}">
                <adec:decorative xmlns="" xmlns:adec="http://schemas.microsoft.com/office/drawing/2017/decorative" val="1"/>
              </a:ext>
            </a:extLst>
          </p:cNvPr>
          <p:cNvSpPr/>
          <p:nvPr userDrawn="1"/>
        </p:nvSpPr>
        <p:spPr>
          <a:xfrm>
            <a:off x="2" y="1"/>
            <a:ext cx="12191997" cy="6857998"/>
          </a:xfrm>
          <a:prstGeom prst="rect">
            <a:avLst/>
          </a:prstGeom>
          <a:gradFill flip="none" rotWithShape="1">
            <a:gsLst>
              <a:gs pos="0">
                <a:srgbClr val="1A012C"/>
              </a:gs>
              <a:gs pos="45000">
                <a:srgbClr val="1A012C">
                  <a:alpha val="50000"/>
                </a:srgbClr>
              </a:gs>
              <a:gs pos="100000">
                <a:schemeClr val="accent6">
                  <a:lumMod val="50000"/>
                  <a:alpha val="5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3" name="Прямоугольник 2">
            <a:extLst>
              <a:ext uri="{FF2B5EF4-FFF2-40B4-BE49-F238E27FC236}">
                <a16:creationId xmlns="" xmlns:a16="http://schemas.microsoft.com/office/drawing/2014/main" id="{032D3409-585B-54E2-1DCC-AC58804E4AE7}"/>
              </a:ext>
              <a:ext uri="{C183D7F6-B498-43B3-948B-1728B52AA6E4}">
                <adec:decorative xmlns="" xmlns:adec="http://schemas.microsoft.com/office/drawing/2017/decorative" val="1"/>
              </a:ext>
            </a:extLst>
          </p:cNvPr>
          <p:cNvSpPr/>
          <p:nvPr userDrawn="1"/>
        </p:nvSpPr>
        <p:spPr>
          <a:xfrm>
            <a:off x="1" y="-6350"/>
            <a:ext cx="6096000"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stStyle>
          <a:p>
            <a:pPr algn="ctr" rtl="0"/>
            <a:endParaRPr lang="ru-RU" dirty="0"/>
          </a:p>
        </p:txBody>
      </p:sp>
      <p:sp>
        <p:nvSpPr>
          <p:cNvPr id="2" name="Заголовок 1">
            <a:extLst>
              <a:ext uri="{FF2B5EF4-FFF2-40B4-BE49-F238E27FC236}">
                <a16:creationId xmlns="" xmlns:a16="http://schemas.microsoft.com/office/drawing/2014/main" id="{DF8070BB-B3B5-3A8A-2466-D661C741794F}"/>
              </a:ext>
            </a:extLst>
          </p:cNvPr>
          <p:cNvSpPr>
            <a:spLocks noGrp="1"/>
          </p:cNvSpPr>
          <p:nvPr>
            <p:ph type="title" hasCustomPrompt="1"/>
          </p:nvPr>
        </p:nvSpPr>
        <p:spPr>
          <a:xfrm>
            <a:off x="799891" y="511762"/>
            <a:ext cx="4960830" cy="2785158"/>
          </a:xfrm>
        </p:spPr>
        <p:txBody>
          <a:bodyPr rtlCol="0" anchor="b">
            <a:noAutofit/>
          </a:bodyPr>
          <a:lstStyle>
            <a:lvl1pPr algn="l">
              <a:defRPr lang="ru-RU" sz="2400" cap="all" spc="300" baseline="0"/>
            </a:lvl1pPr>
          </a:lstStyle>
          <a:p>
            <a:pPr rtl="0"/>
            <a:r>
              <a:rPr lang="ru-RU"/>
              <a:t>Заголовок слайда</a:t>
            </a:r>
          </a:p>
        </p:txBody>
      </p:sp>
      <p:sp>
        <p:nvSpPr>
          <p:cNvPr id="8" name="Подзаголовок 2">
            <a:extLst>
              <a:ext uri="{FF2B5EF4-FFF2-40B4-BE49-F238E27FC236}">
                <a16:creationId xmlns="" xmlns:a16="http://schemas.microsoft.com/office/drawing/2014/main" id="{E47B8A5C-E279-DB0B-E9D3-927417876125}"/>
              </a:ext>
            </a:extLst>
          </p:cNvPr>
          <p:cNvSpPr>
            <a:spLocks noGrp="1"/>
          </p:cNvSpPr>
          <p:nvPr>
            <p:ph type="subTitle" idx="1" hasCustomPrompt="1"/>
          </p:nvPr>
        </p:nvSpPr>
        <p:spPr>
          <a:xfrm>
            <a:off x="802640" y="3484615"/>
            <a:ext cx="4958081" cy="2387865"/>
          </a:xfrm>
        </p:spPr>
        <p:txBody>
          <a:bodyPr rtlCol="0">
            <a:noAutofit/>
          </a:bodyPr>
          <a:lstStyle>
            <a:lvl1pPr marL="0" indent="0" algn="l">
              <a:buNone/>
              <a:defRPr lang="ru-RU" sz="3200" b="0" i="0" cap="all" spc="600" baseline="0">
                <a:solidFill>
                  <a:schemeClr val="accent3">
                    <a:lumMod val="75000"/>
                  </a:schemeClr>
                </a:solidFill>
                <a:latin typeface="+mj-lt"/>
                <a:cs typeface="Biome Light" panose="020B0303030204020804" pitchFamily="34" charset="0"/>
              </a:defRPr>
            </a:lvl1pPr>
            <a:lvl2pPr marL="457200" indent="0" algn="ctr">
              <a:buNone/>
              <a:defRPr lang="ru-RU" sz="2000"/>
            </a:lvl2pPr>
            <a:lvl3pPr marL="914400" indent="0" algn="ctr">
              <a:buNone/>
              <a:defRPr lang="ru-RU" sz="1800"/>
            </a:lvl3pPr>
            <a:lvl4pPr marL="1371600" indent="0" algn="ctr">
              <a:buNone/>
              <a:defRPr lang="ru-RU" sz="1600"/>
            </a:lvl4pPr>
            <a:lvl5pPr marL="1828800" indent="0" algn="ctr">
              <a:buNone/>
              <a:defRPr lang="ru-RU" sz="1600"/>
            </a:lvl5pPr>
            <a:lvl6pPr marL="2286000" indent="0" algn="ctr">
              <a:buNone/>
              <a:defRPr lang="ru-RU" sz="1600"/>
            </a:lvl6pPr>
            <a:lvl7pPr marL="2743200" indent="0" algn="ctr">
              <a:buNone/>
              <a:defRPr lang="ru-RU" sz="1600"/>
            </a:lvl7pPr>
            <a:lvl8pPr marL="3200400" indent="0" algn="ctr">
              <a:buNone/>
              <a:defRPr lang="ru-RU" sz="1600"/>
            </a:lvl8pPr>
            <a:lvl9pPr marL="3657600" indent="0" algn="ctr">
              <a:buNone/>
              <a:defRPr lang="ru-RU" sz="1600"/>
            </a:lvl9pPr>
          </a:lstStyle>
          <a:p>
            <a:pPr rtl="0"/>
            <a:r>
              <a:rPr lang="ru-RU"/>
              <a:t>Подзаголовок слайда</a:t>
            </a:r>
          </a:p>
        </p:txBody>
      </p:sp>
      <p:sp>
        <p:nvSpPr>
          <p:cNvPr id="10" name="Рисунок 9">
            <a:extLst>
              <a:ext uri="{FF2B5EF4-FFF2-40B4-BE49-F238E27FC236}">
                <a16:creationId xmlns="" xmlns:a16="http://schemas.microsoft.com/office/drawing/2014/main" id="{D386C402-C5C5-2A54-C618-62673AD93CB4}"/>
              </a:ext>
            </a:extLst>
          </p:cNvPr>
          <p:cNvSpPr>
            <a:spLocks noGrp="1"/>
          </p:cNvSpPr>
          <p:nvPr>
            <p:ph type="pic" sz="quarter" idx="13"/>
          </p:nvPr>
        </p:nvSpPr>
        <p:spPr>
          <a:xfrm>
            <a:off x="6497638" y="336550"/>
            <a:ext cx="5322887" cy="6184900"/>
          </a:xfrm>
        </p:spPr>
        <p:txBody>
          <a:bodyPr rtlCol="0"/>
          <a:lstStyle>
            <a:lvl1pPr algn="ctr">
              <a:defRPr lang="ru-RU" sz="2000"/>
            </a:lvl1pPr>
          </a:lstStyle>
          <a:p>
            <a:pPr rtl="0"/>
            <a:r>
              <a:rPr lang="ru-RU"/>
              <a:t>Щелкните значок, чтобы добавить фото</a:t>
            </a:r>
          </a:p>
        </p:txBody>
      </p:sp>
      <p:sp>
        <p:nvSpPr>
          <p:cNvPr id="15" name="Нижний колонтитул 4">
            <a:extLst>
              <a:ext uri="{FF2B5EF4-FFF2-40B4-BE49-F238E27FC236}">
                <a16:creationId xmlns="" xmlns:a16="http://schemas.microsoft.com/office/drawing/2014/main" id="{B02A6961-FD29-3446-6A70-B0D4EE5D14C5}"/>
              </a:ext>
            </a:extLst>
          </p:cNvPr>
          <p:cNvSpPr>
            <a:spLocks noGrp="1"/>
          </p:cNvSpPr>
          <p:nvPr>
            <p:ph type="ftr" sz="quarter" idx="11"/>
          </p:nvPr>
        </p:nvSpPr>
        <p:spPr>
          <a:xfrm>
            <a:off x="336405" y="6237287"/>
            <a:ext cx="4114800" cy="365125"/>
          </a:xfrm>
        </p:spPr>
        <p:txBody>
          <a:bodyPr rtlCol="0">
            <a:noAutofit/>
          </a:bodyPr>
          <a:lstStyle>
            <a:lvl1pPr algn="l">
              <a:defRPr lang="ru-RU" sz="1200" spc="0">
                <a:solidFill>
                  <a:schemeClr val="bg1"/>
                </a:solidFill>
              </a:defRPr>
            </a:lvl1pPr>
          </a:lstStyle>
          <a:p>
            <a:pPr rtl="0"/>
            <a:r>
              <a:rPr lang="ru-RU"/>
              <a:t>Заголовок презентации</a:t>
            </a:r>
          </a:p>
        </p:txBody>
      </p:sp>
      <p:sp>
        <p:nvSpPr>
          <p:cNvPr id="16" name="Номер слайда 5">
            <a:extLst>
              <a:ext uri="{FF2B5EF4-FFF2-40B4-BE49-F238E27FC236}">
                <a16:creationId xmlns=""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rtlCol="0">
            <a:noAutofit/>
          </a:bodyPr>
          <a:lstStyle>
            <a:lvl1pPr>
              <a:defRPr lang="ru-RU" sz="1200">
                <a:solidFill>
                  <a:schemeClr val="bg1"/>
                </a:solidFill>
              </a:defRPr>
            </a:lvl1pPr>
          </a:lstStyle>
          <a:p>
            <a:pPr rtl="0"/>
            <a:fld id="{FE024F78-56A6-7740-B68D-8D4D026EDF3F}" type="slidenum">
              <a:rPr lang="ru-RU" smtClean="0"/>
              <a:pPr rtl="0"/>
              <a:t>‹#›</a:t>
            </a:fld>
            <a:endParaRPr lang="ru-RU" dirty="0"/>
          </a:p>
        </p:txBody>
      </p:sp>
    </p:spTree>
    <p:extLst>
      <p:ext uri="{BB962C8B-B14F-4D97-AF65-F5344CB8AC3E}">
        <p14:creationId xmlns:p14="http://schemas.microsoft.com/office/powerpoint/2010/main" val="3683218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Заголовок и 2 столбца">
    <p:bg>
      <p:bgPr>
        <a:gradFill>
          <a:gsLst>
            <a:gs pos="100000">
              <a:schemeClr val="tx2"/>
            </a:gs>
            <a:gs pos="79000">
              <a:schemeClr val="accent6"/>
            </a:gs>
            <a:gs pos="55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pic>
        <p:nvPicPr>
          <p:cNvPr id="4" name="Объект 14">
            <a:extLst>
              <a:ext uri="{FF2B5EF4-FFF2-40B4-BE49-F238E27FC236}">
                <a16:creationId xmlns="" xmlns:a16="http://schemas.microsoft.com/office/drawing/2014/main" id="{318CE367-BBCB-F4AB-635F-4C9995EAE350}"/>
              </a:ext>
              <a:ext uri="{C183D7F6-B498-43B3-948B-1728B52AA6E4}">
                <adec:decorative xmlns=""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0"/>
            <a:ext cx="2356339" cy="6853863"/>
          </a:xfrm>
          <a:prstGeom prst="rect">
            <a:avLst/>
          </a:prstGeom>
        </p:spPr>
      </p:pic>
      <p:sp>
        <p:nvSpPr>
          <p:cNvPr id="5" name="Прямоугольник 4">
            <a:extLst>
              <a:ext uri="{FF2B5EF4-FFF2-40B4-BE49-F238E27FC236}">
                <a16:creationId xmlns="" xmlns:a16="http://schemas.microsoft.com/office/drawing/2014/main" id="{5CE3FBBA-81E2-31F1-EF51-02706B5B5C0A}"/>
              </a:ext>
              <a:ext uri="{C183D7F6-B498-43B3-948B-1728B52AA6E4}">
                <adec:decorative xmlns="" xmlns:adec="http://schemas.microsoft.com/office/drawing/2017/decorative" val="1"/>
              </a:ext>
            </a:extLst>
          </p:cNvPr>
          <p:cNvSpPr/>
          <p:nvPr userDrawn="1"/>
        </p:nvSpPr>
        <p:spPr>
          <a:xfrm>
            <a:off x="2356339" y="-6350"/>
            <a:ext cx="9831801"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stStyle>
          <a:p>
            <a:pPr algn="ctr" rtl="0"/>
            <a:endParaRPr lang="ru-RU" dirty="0"/>
          </a:p>
        </p:txBody>
      </p:sp>
      <p:cxnSp>
        <p:nvCxnSpPr>
          <p:cNvPr id="6" name="Прямая соединительная линия 5">
            <a:extLst>
              <a:ext uri="{FF2B5EF4-FFF2-40B4-BE49-F238E27FC236}">
                <a16:creationId xmlns="" xmlns:a16="http://schemas.microsoft.com/office/drawing/2014/main" id="{9AD3746D-3CD1-FFA5-0019-AD0C588B1924}"/>
              </a:ext>
              <a:ext uri="{C183D7F6-B498-43B3-948B-1728B52AA6E4}">
                <adec:decorative xmlns="" xmlns:adec="http://schemas.microsoft.com/office/drawing/2017/decorative" val="1"/>
              </a:ext>
            </a:extLst>
          </p:cNvPr>
          <p:cNvCxnSpPr>
            <a:cxnSpLocks/>
          </p:cNvCxnSpPr>
          <p:nvPr userDrawn="1"/>
        </p:nvCxnSpPr>
        <p:spPr>
          <a:xfrm>
            <a:off x="3305669" y="2002443"/>
            <a:ext cx="7922116"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 xmlns:a16="http://schemas.microsoft.com/office/drawing/2014/main" id="{DF8070BB-B3B5-3A8A-2466-D661C741794F}"/>
              </a:ext>
            </a:extLst>
          </p:cNvPr>
          <p:cNvSpPr>
            <a:spLocks noGrp="1"/>
          </p:cNvSpPr>
          <p:nvPr>
            <p:ph type="title" hasCustomPrompt="1"/>
          </p:nvPr>
        </p:nvSpPr>
        <p:spPr>
          <a:xfrm>
            <a:off x="3305669" y="113097"/>
            <a:ext cx="7420819" cy="1656304"/>
          </a:xfrm>
        </p:spPr>
        <p:txBody>
          <a:bodyPr lIns="0" rtlCol="0" anchor="b">
            <a:noAutofit/>
          </a:bodyPr>
          <a:lstStyle>
            <a:lvl1pPr algn="l">
              <a:defRPr lang="ru-RU" sz="3200" cap="all" spc="0" baseline="0">
                <a:solidFill>
                  <a:schemeClr val="accent3">
                    <a:lumMod val="75000"/>
                  </a:schemeClr>
                </a:solidFill>
              </a:defRPr>
            </a:lvl1pPr>
          </a:lstStyle>
          <a:p>
            <a:pPr rtl="0"/>
            <a:r>
              <a:rPr lang="ru-RU"/>
              <a:t>Заголовок слайда</a:t>
            </a:r>
          </a:p>
        </p:txBody>
      </p:sp>
      <p:sp>
        <p:nvSpPr>
          <p:cNvPr id="13" name="Объект 12">
            <a:extLst>
              <a:ext uri="{FF2B5EF4-FFF2-40B4-BE49-F238E27FC236}">
                <a16:creationId xmlns="" xmlns:a16="http://schemas.microsoft.com/office/drawing/2014/main" id="{B9624CF4-7769-4663-3361-39136F5E20C8}"/>
              </a:ext>
            </a:extLst>
          </p:cNvPr>
          <p:cNvSpPr>
            <a:spLocks noGrp="1"/>
          </p:cNvSpPr>
          <p:nvPr>
            <p:ph sz="quarter" idx="31" hasCustomPrompt="1"/>
          </p:nvPr>
        </p:nvSpPr>
        <p:spPr>
          <a:xfrm>
            <a:off x="3305669" y="2470150"/>
            <a:ext cx="7420819" cy="3676649"/>
          </a:xfrm>
        </p:spPr>
        <p:txBody>
          <a:bodyPr rtlCol="0"/>
          <a:lstStyle>
            <a:lvl1pPr marL="285750" indent="-285750">
              <a:lnSpc>
                <a:spcPct val="120000"/>
              </a:lnSpc>
              <a:spcBef>
                <a:spcPts val="1000"/>
              </a:spcBef>
              <a:spcAft>
                <a:spcPts val="600"/>
              </a:spcAft>
              <a:buClr>
                <a:schemeClr val="accent3"/>
              </a:buClr>
              <a:buFont typeface="Arial" panose="020B0604020202020204" pitchFamily="34" charset="0"/>
              <a:buChar char="•"/>
              <a:defRPr lang="ru-RU" sz="1800">
                <a:solidFill>
                  <a:schemeClr val="bg1"/>
                </a:solidFill>
                <a:latin typeface="+mn-lt"/>
              </a:defRPr>
            </a:lvl1pPr>
            <a:lvl2pPr marL="800100" indent="-342900">
              <a:lnSpc>
                <a:spcPct val="120000"/>
              </a:lnSpc>
              <a:spcBef>
                <a:spcPts val="1000"/>
              </a:spcBef>
              <a:spcAft>
                <a:spcPts val="600"/>
              </a:spcAft>
              <a:buClr>
                <a:schemeClr val="accent3"/>
              </a:buClr>
              <a:buFont typeface="Arial" panose="020B0604020202020204" pitchFamily="34" charset="0"/>
              <a:buChar char="•"/>
              <a:defRPr lang="ru-RU" sz="1600">
                <a:solidFill>
                  <a:schemeClr val="bg1"/>
                </a:solidFill>
                <a:latin typeface="+mn-lt"/>
              </a:defRPr>
            </a:lvl2pPr>
            <a:lvl3pPr marL="1257300" indent="-342900">
              <a:lnSpc>
                <a:spcPct val="120000"/>
              </a:lnSpc>
              <a:spcBef>
                <a:spcPts val="1000"/>
              </a:spcBef>
              <a:spcAft>
                <a:spcPts val="600"/>
              </a:spcAft>
              <a:buClr>
                <a:schemeClr val="accent3"/>
              </a:buClr>
              <a:buFont typeface="Arial" panose="020B0604020202020204" pitchFamily="34" charset="0"/>
              <a:buChar char="•"/>
              <a:defRPr lang="ru-RU" sz="1400">
                <a:solidFill>
                  <a:schemeClr val="bg1"/>
                </a:solidFill>
                <a:latin typeface="+mn-lt"/>
              </a:defRPr>
            </a:lvl3pPr>
            <a:lvl4pPr marL="1657350" indent="-285750">
              <a:lnSpc>
                <a:spcPct val="120000"/>
              </a:lnSpc>
              <a:spcBef>
                <a:spcPts val="1000"/>
              </a:spcBef>
              <a:spcAft>
                <a:spcPts val="600"/>
              </a:spcAft>
              <a:buClr>
                <a:schemeClr val="accent3"/>
              </a:buClr>
              <a:buFont typeface="Arial" panose="020B0604020202020204" pitchFamily="34" charset="0"/>
              <a:buChar char="•"/>
              <a:defRPr lang="ru-RU" sz="1200">
                <a:solidFill>
                  <a:schemeClr val="bg1"/>
                </a:solidFill>
                <a:latin typeface="+mn-lt"/>
              </a:defRPr>
            </a:lvl4pPr>
            <a:lvl5pPr marL="2114550" indent="-285750">
              <a:lnSpc>
                <a:spcPct val="120000"/>
              </a:lnSpc>
              <a:spcBef>
                <a:spcPts val="1000"/>
              </a:spcBef>
              <a:spcAft>
                <a:spcPts val="600"/>
              </a:spcAft>
              <a:buClr>
                <a:schemeClr val="accent3"/>
              </a:buClr>
              <a:buFont typeface="Arial" panose="020B0604020202020204" pitchFamily="34" charset="0"/>
              <a:buChar char="•"/>
              <a:defRPr lang="ru-RU" sz="1200">
                <a:solidFill>
                  <a:schemeClr val="bg1"/>
                </a:solidFill>
                <a:latin typeface="+mn-lt"/>
              </a:defRPr>
            </a:lvl5pPr>
          </a:lstStyle>
          <a:p>
            <a:pPr lvl="0" rtl="0"/>
            <a:r>
              <a:rPr lang="ru-RU"/>
              <a:t>Щелкните, чтобы добавить содержимое</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15" name="Нижний колонтитул 4">
            <a:extLst>
              <a:ext uri="{FF2B5EF4-FFF2-40B4-BE49-F238E27FC236}">
                <a16:creationId xmlns="" xmlns:a16="http://schemas.microsoft.com/office/drawing/2014/main" id="{B02A6961-FD29-3446-6A70-B0D4EE5D14C5}"/>
              </a:ext>
            </a:extLst>
          </p:cNvPr>
          <p:cNvSpPr>
            <a:spLocks noGrp="1"/>
          </p:cNvSpPr>
          <p:nvPr>
            <p:ph type="ftr" sz="quarter" idx="11"/>
          </p:nvPr>
        </p:nvSpPr>
        <p:spPr>
          <a:xfrm>
            <a:off x="336405" y="6237287"/>
            <a:ext cx="4114800" cy="365125"/>
          </a:xfrm>
        </p:spPr>
        <p:txBody>
          <a:bodyPr rtlCol="0">
            <a:noAutofit/>
          </a:bodyPr>
          <a:lstStyle>
            <a:lvl1pPr algn="l">
              <a:defRPr lang="ru-RU" sz="1200" spc="0">
                <a:solidFill>
                  <a:schemeClr val="bg1"/>
                </a:solidFill>
              </a:defRPr>
            </a:lvl1pPr>
          </a:lstStyle>
          <a:p>
            <a:pPr rtl="0"/>
            <a:r>
              <a:rPr lang="ru-RU"/>
              <a:t>Заголовок презентации</a:t>
            </a:r>
          </a:p>
        </p:txBody>
      </p:sp>
      <p:sp>
        <p:nvSpPr>
          <p:cNvPr id="16" name="Номер слайда 5">
            <a:extLst>
              <a:ext uri="{FF2B5EF4-FFF2-40B4-BE49-F238E27FC236}">
                <a16:creationId xmlns=""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rtlCol="0">
            <a:noAutofit/>
          </a:bodyPr>
          <a:lstStyle>
            <a:lvl1pPr>
              <a:defRPr lang="ru-RU" sz="1200">
                <a:solidFill>
                  <a:schemeClr val="bg1"/>
                </a:solidFill>
              </a:defRPr>
            </a:lvl1pPr>
          </a:lstStyle>
          <a:p>
            <a:pPr rtl="0"/>
            <a:fld id="{FE024F78-56A6-7740-B68D-8D4D026EDF3F}" type="slidenum">
              <a:rPr lang="ru-RU" smtClean="0"/>
              <a:pPr rtl="0"/>
              <a:t>‹#›</a:t>
            </a:fld>
            <a:endParaRPr lang="ru-RU" dirty="0"/>
          </a:p>
        </p:txBody>
      </p:sp>
    </p:spTree>
    <p:extLst>
      <p:ext uri="{BB962C8B-B14F-4D97-AF65-F5344CB8AC3E}">
        <p14:creationId xmlns:p14="http://schemas.microsoft.com/office/powerpoint/2010/main" val="10280267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Заголовок и 2 столбца">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4" name="Группа 3">
            <a:extLst>
              <a:ext uri="{FF2B5EF4-FFF2-40B4-BE49-F238E27FC236}">
                <a16:creationId xmlns="" xmlns:a16="http://schemas.microsoft.com/office/drawing/2014/main" id="{4361F2FA-20C7-5447-C138-CE2CA1867FE7}"/>
              </a:ext>
              <a:ext uri="{C183D7F6-B498-43B3-948B-1728B52AA6E4}">
                <adec:decorative xmlns="" xmlns:adec="http://schemas.microsoft.com/office/drawing/2017/decorative" val="1"/>
              </a:ext>
            </a:extLst>
          </p:cNvPr>
          <p:cNvGrpSpPr/>
          <p:nvPr userDrawn="1"/>
        </p:nvGrpSpPr>
        <p:grpSpPr>
          <a:xfrm>
            <a:off x="3" y="2"/>
            <a:ext cx="12191997" cy="6857998"/>
            <a:chOff x="3" y="2"/>
            <a:chExt cx="12191997" cy="6857998"/>
          </a:xfrm>
        </p:grpSpPr>
        <p:sp>
          <p:nvSpPr>
            <p:cNvPr id="21" name="Прямоугольник 20">
              <a:extLst>
                <a:ext uri="{FF2B5EF4-FFF2-40B4-BE49-F238E27FC236}">
                  <a16:creationId xmlns="" xmlns:a16="http://schemas.microsoft.com/office/drawing/2014/main" id="{DFEDD626-82E4-71C6-25F1-CDA46B7B3F39}"/>
                </a:ext>
              </a:extLst>
            </p:cNvPr>
            <p:cNvSpPr/>
            <p:nvPr/>
          </p:nvSpPr>
          <p:spPr>
            <a:xfrm>
              <a:off x="3" y="2"/>
              <a:ext cx="12191997" cy="6857998"/>
            </a:xfrm>
            <a:prstGeom prst="rect">
              <a:avLst/>
            </a:prstGeom>
            <a:gradFill flip="none" rotWithShape="1">
              <a:gsLst>
                <a:gs pos="0">
                  <a:srgbClr val="1A012C"/>
                </a:gs>
                <a:gs pos="45000">
                  <a:srgbClr val="1A012C">
                    <a:alpha val="50000"/>
                  </a:srgbClr>
                </a:gs>
                <a:gs pos="100000">
                  <a:schemeClr val="accent6">
                    <a:lumMod val="50000"/>
                    <a:alpha val="5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pic>
          <p:nvPicPr>
            <p:cNvPr id="3" name="Рисунок 2">
              <a:extLst>
                <a:ext uri="{FF2B5EF4-FFF2-40B4-BE49-F238E27FC236}">
                  <a16:creationId xmlns="" xmlns:a16="http://schemas.microsoft.com/office/drawing/2014/main" id="{CDC952AF-CE06-54F7-CB4A-1722F90AC3DF}"/>
                </a:ext>
                <a:ext uri="{C183D7F6-B498-43B3-948B-1728B52AA6E4}">
                  <adec:decorative xmlns=""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 y="2"/>
              <a:ext cx="12191994" cy="6857996"/>
            </a:xfrm>
            <a:prstGeom prst="rect">
              <a:avLst/>
            </a:prstGeom>
          </p:spPr>
        </p:pic>
        <p:grpSp>
          <p:nvGrpSpPr>
            <p:cNvPr id="11" name="Группа 10">
              <a:extLst>
                <a:ext uri="{FF2B5EF4-FFF2-40B4-BE49-F238E27FC236}">
                  <a16:creationId xmlns="" xmlns:a16="http://schemas.microsoft.com/office/drawing/2014/main" id="{6E6EDFF3-843B-AAE9-DB73-423142606F52}"/>
                </a:ext>
              </a:extLst>
            </p:cNvPr>
            <p:cNvGrpSpPr/>
            <p:nvPr/>
          </p:nvGrpSpPr>
          <p:grpSpPr>
            <a:xfrm rot="5400000">
              <a:off x="1645776" y="1222395"/>
              <a:ext cx="431603" cy="412684"/>
              <a:chOff x="1870859" y="869908"/>
              <a:chExt cx="431603" cy="412684"/>
            </a:xfrm>
          </p:grpSpPr>
          <p:sp>
            <p:nvSpPr>
              <p:cNvPr id="12" name="Графический объект 15">
                <a:extLst>
                  <a:ext uri="{FF2B5EF4-FFF2-40B4-BE49-F238E27FC236}">
                    <a16:creationId xmlns="" xmlns:a16="http://schemas.microsoft.com/office/drawing/2014/main" id="{312F4F85-6C79-201D-E20D-64CD4728E4C8}"/>
                  </a:ext>
                  <a:ext uri="{C183D7F6-B498-43B3-948B-1728B52AA6E4}">
                    <adec:decorative xmlns=""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defPPr>
                  <a:defRPr lang="ru-RU"/>
                </a:defPPr>
              </a:lstStyle>
              <a:p>
                <a:pPr rtl="0"/>
                <a:endParaRPr lang="ru-RU" dirty="0"/>
              </a:p>
            </p:txBody>
          </p:sp>
          <p:sp>
            <p:nvSpPr>
              <p:cNvPr id="13" name="Графический объект 12">
                <a:extLst>
                  <a:ext uri="{FF2B5EF4-FFF2-40B4-BE49-F238E27FC236}">
                    <a16:creationId xmlns="" xmlns:a16="http://schemas.microsoft.com/office/drawing/2014/main" id="{01D71DAD-ECC6-A850-88E4-A4EDCF494A24}"/>
                  </a:ext>
                  <a:ext uri="{C183D7F6-B498-43B3-948B-1728B52AA6E4}">
                    <adec:decorative xmlns=""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defPPr>
                  <a:defRPr lang="ru-RU"/>
                </a:defPPr>
              </a:lstStyle>
              <a:p>
                <a:pPr rtl="0"/>
                <a:endParaRPr lang="ru-RU" dirty="0"/>
              </a:p>
            </p:txBody>
          </p:sp>
        </p:grpSp>
        <p:grpSp>
          <p:nvGrpSpPr>
            <p:cNvPr id="14" name="Группа 13">
              <a:extLst>
                <a:ext uri="{FF2B5EF4-FFF2-40B4-BE49-F238E27FC236}">
                  <a16:creationId xmlns="" xmlns:a16="http://schemas.microsoft.com/office/drawing/2014/main" id="{C632CC6D-6024-2368-8EBA-4B7A2D6428BC}"/>
                </a:ext>
              </a:extLst>
            </p:cNvPr>
            <p:cNvGrpSpPr/>
            <p:nvPr/>
          </p:nvGrpSpPr>
          <p:grpSpPr>
            <a:xfrm rot="20626702">
              <a:off x="10248169" y="5448942"/>
              <a:ext cx="431603" cy="412684"/>
              <a:chOff x="1870859" y="869908"/>
              <a:chExt cx="431603" cy="412684"/>
            </a:xfrm>
          </p:grpSpPr>
          <p:sp>
            <p:nvSpPr>
              <p:cNvPr id="6" name="Графический объект 15">
                <a:extLst>
                  <a:ext uri="{FF2B5EF4-FFF2-40B4-BE49-F238E27FC236}">
                    <a16:creationId xmlns="" xmlns:a16="http://schemas.microsoft.com/office/drawing/2014/main" id="{B05BE7BE-7D54-A09B-8A67-6B28CF6BB6C0}"/>
                  </a:ext>
                  <a:ext uri="{C183D7F6-B498-43B3-948B-1728B52AA6E4}">
                    <adec:decorative xmlns=""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defPPr>
                  <a:defRPr lang="ru-RU"/>
                </a:defPPr>
              </a:lstStyle>
              <a:p>
                <a:pPr rtl="0"/>
                <a:endParaRPr lang="ru-RU" dirty="0"/>
              </a:p>
            </p:txBody>
          </p:sp>
          <p:sp>
            <p:nvSpPr>
              <p:cNvPr id="7" name="Графический объект 12">
                <a:extLst>
                  <a:ext uri="{FF2B5EF4-FFF2-40B4-BE49-F238E27FC236}">
                    <a16:creationId xmlns="" xmlns:a16="http://schemas.microsoft.com/office/drawing/2014/main" id="{258346A9-F75C-6704-EEED-CF7A8A0F8010}"/>
                  </a:ext>
                  <a:ext uri="{C183D7F6-B498-43B3-948B-1728B52AA6E4}">
                    <adec:decorative xmlns=""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defPPr>
                  <a:defRPr lang="ru-RU"/>
                </a:defPPr>
              </a:lstStyle>
              <a:p>
                <a:pPr rtl="0"/>
                <a:endParaRPr lang="ru-RU" dirty="0"/>
              </a:p>
            </p:txBody>
          </p:sp>
        </p:grpSp>
      </p:grpSp>
      <p:sp>
        <p:nvSpPr>
          <p:cNvPr id="2" name="Заголовок 1">
            <a:extLst>
              <a:ext uri="{FF2B5EF4-FFF2-40B4-BE49-F238E27FC236}">
                <a16:creationId xmlns="" xmlns:a16="http://schemas.microsoft.com/office/drawing/2014/main" id="{782CC39D-03B1-4933-F236-462B5862EBEC}"/>
              </a:ext>
            </a:extLst>
          </p:cNvPr>
          <p:cNvSpPr>
            <a:spLocks noGrp="1"/>
          </p:cNvSpPr>
          <p:nvPr>
            <p:ph type="title"/>
          </p:nvPr>
        </p:nvSpPr>
        <p:spPr>
          <a:xfrm>
            <a:off x="2932448" y="264160"/>
            <a:ext cx="6327105" cy="3373973"/>
          </a:xfrm>
        </p:spPr>
        <p:txBody>
          <a:bodyPr rtlCol="0" anchor="b"/>
          <a:lstStyle>
            <a:lvl1pPr algn="ctr">
              <a:defRPr lang="ru-RU" sz="3200" cap="all" spc="600" baseline="0">
                <a:solidFill>
                  <a:schemeClr val="accent3">
                    <a:lumMod val="75000"/>
                  </a:schemeClr>
                </a:solidFill>
              </a:defRPr>
            </a:lvl1pPr>
          </a:lstStyle>
          <a:p>
            <a:pPr rtl="0"/>
            <a:r>
              <a:rPr lang="ru-RU"/>
              <a:t>Образец заголовка</a:t>
            </a:r>
          </a:p>
        </p:txBody>
      </p:sp>
      <p:sp>
        <p:nvSpPr>
          <p:cNvPr id="5" name="Подзаголовок 2">
            <a:extLst>
              <a:ext uri="{FF2B5EF4-FFF2-40B4-BE49-F238E27FC236}">
                <a16:creationId xmlns="" xmlns:a16="http://schemas.microsoft.com/office/drawing/2014/main" id="{F711CA51-49DC-62CA-F147-F286B1C9DBD9}"/>
              </a:ext>
            </a:extLst>
          </p:cNvPr>
          <p:cNvSpPr>
            <a:spLocks noGrp="1"/>
          </p:cNvSpPr>
          <p:nvPr>
            <p:ph type="subTitle" idx="1" hasCustomPrompt="1"/>
          </p:nvPr>
        </p:nvSpPr>
        <p:spPr>
          <a:xfrm>
            <a:off x="2932448" y="3962135"/>
            <a:ext cx="6327105" cy="2653771"/>
          </a:xfrm>
        </p:spPr>
        <p:txBody>
          <a:bodyPr rtlCol="0">
            <a:noAutofit/>
          </a:bodyPr>
          <a:lstStyle>
            <a:lvl1pPr marL="0" indent="0" algn="ctr">
              <a:buNone/>
              <a:defRPr lang="ru-RU" sz="1800" b="0" i="0" cap="all" spc="300" baseline="0">
                <a:solidFill>
                  <a:schemeClr val="bg1"/>
                </a:solidFill>
                <a:latin typeface="+mj-lt"/>
                <a:cs typeface="Biome Light" panose="020B0303030204020804" pitchFamily="34" charset="0"/>
              </a:defRPr>
            </a:lvl1pPr>
            <a:lvl2pPr marL="457200" indent="0" algn="ctr">
              <a:buNone/>
              <a:defRPr lang="ru-RU" sz="2000"/>
            </a:lvl2pPr>
            <a:lvl3pPr marL="914400" indent="0" algn="ctr">
              <a:buNone/>
              <a:defRPr lang="ru-RU" sz="1800"/>
            </a:lvl3pPr>
            <a:lvl4pPr marL="1371600" indent="0" algn="ctr">
              <a:buNone/>
              <a:defRPr lang="ru-RU" sz="1600"/>
            </a:lvl4pPr>
            <a:lvl5pPr marL="1828800" indent="0" algn="ctr">
              <a:buNone/>
              <a:defRPr lang="ru-RU" sz="1600"/>
            </a:lvl5pPr>
            <a:lvl6pPr marL="2286000" indent="0" algn="ctr">
              <a:buNone/>
              <a:defRPr lang="ru-RU" sz="1600"/>
            </a:lvl6pPr>
            <a:lvl7pPr marL="2743200" indent="0" algn="ctr">
              <a:buNone/>
              <a:defRPr lang="ru-RU" sz="1600"/>
            </a:lvl7pPr>
            <a:lvl8pPr marL="3200400" indent="0" algn="ctr">
              <a:buNone/>
              <a:defRPr lang="ru-RU" sz="1600"/>
            </a:lvl8pPr>
            <a:lvl9pPr marL="3657600" indent="0" algn="ctr">
              <a:buNone/>
              <a:defRPr lang="ru-RU" sz="1600"/>
            </a:lvl9pPr>
          </a:lstStyle>
          <a:p>
            <a:pPr rtl="0"/>
            <a:r>
              <a:rPr lang="ru-RU"/>
              <a:t>Подзаголовок слайда</a:t>
            </a:r>
          </a:p>
        </p:txBody>
      </p:sp>
    </p:spTree>
    <p:extLst>
      <p:ext uri="{BB962C8B-B14F-4D97-AF65-F5344CB8AC3E}">
        <p14:creationId xmlns:p14="http://schemas.microsoft.com/office/powerpoint/2010/main" val="11183414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Заголовок и 2 столбца">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3" name="Группа 2">
            <a:extLst>
              <a:ext uri="{FF2B5EF4-FFF2-40B4-BE49-F238E27FC236}">
                <a16:creationId xmlns="" xmlns:a16="http://schemas.microsoft.com/office/drawing/2014/main" id="{9C7D5518-914C-92E3-E9EC-26752C9F05AD}"/>
              </a:ext>
              <a:ext uri="{C183D7F6-B498-43B3-948B-1728B52AA6E4}">
                <adec:decorative xmlns="" xmlns:adec="http://schemas.microsoft.com/office/drawing/2017/decorative" val="1"/>
              </a:ext>
            </a:extLst>
          </p:cNvPr>
          <p:cNvGrpSpPr/>
          <p:nvPr userDrawn="1"/>
        </p:nvGrpSpPr>
        <p:grpSpPr>
          <a:xfrm>
            <a:off x="-1" y="-6350"/>
            <a:ext cx="12192000" cy="6864350"/>
            <a:chOff x="-1" y="-6350"/>
            <a:chExt cx="12192000" cy="6864350"/>
          </a:xfrm>
        </p:grpSpPr>
        <p:sp>
          <p:nvSpPr>
            <p:cNvPr id="4" name="Прямоугольник 3">
              <a:extLst>
                <a:ext uri="{FF2B5EF4-FFF2-40B4-BE49-F238E27FC236}">
                  <a16:creationId xmlns="" xmlns:a16="http://schemas.microsoft.com/office/drawing/2014/main" id="{C82D0B82-F74C-65EF-3BF6-8EEA16F36B7D}"/>
                </a:ext>
                <a:ext uri="{C183D7F6-B498-43B3-948B-1728B52AA6E4}">
                  <adec:decorative xmlns="" xmlns:adec="http://schemas.microsoft.com/office/drawing/2017/decorative" val="1"/>
                </a:ext>
              </a:extLst>
            </p:cNvPr>
            <p:cNvSpPr/>
            <p:nvPr/>
          </p:nvSpPr>
          <p:spPr>
            <a:xfrm>
              <a:off x="1428750" y="-6350"/>
              <a:ext cx="10763249"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stStyle>
            <a:p>
              <a:pPr algn="ctr" rtl="0"/>
              <a:endParaRPr lang="ru-RU" dirty="0"/>
            </a:p>
          </p:txBody>
        </p:sp>
        <p:pic>
          <p:nvPicPr>
            <p:cNvPr id="6" name="Рисунок 5" descr="Сине-лиловая спираль&#10;&#10;Автоматически созданное описание">
              <a:extLst>
                <a:ext uri="{FF2B5EF4-FFF2-40B4-BE49-F238E27FC236}">
                  <a16:creationId xmlns="" xmlns:a16="http://schemas.microsoft.com/office/drawing/2014/main" id="{44E12326-9CF4-38EC-1BAF-1F994F2208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93"/>
            <a:stretch/>
          </p:blipFill>
          <p:spPr>
            <a:xfrm flipH="1">
              <a:off x="-1" y="0"/>
              <a:ext cx="1428751" cy="6858000"/>
            </a:xfrm>
            <a:prstGeom prst="rect">
              <a:avLst/>
            </a:prstGeom>
          </p:spPr>
        </p:pic>
        <p:grpSp>
          <p:nvGrpSpPr>
            <p:cNvPr id="7" name="Группа 6">
              <a:extLst>
                <a:ext uri="{FF2B5EF4-FFF2-40B4-BE49-F238E27FC236}">
                  <a16:creationId xmlns="" xmlns:a16="http://schemas.microsoft.com/office/drawing/2014/main" id="{AD5C1D9C-B114-FC6A-9213-7287D39EAD9F}"/>
                </a:ext>
              </a:extLst>
            </p:cNvPr>
            <p:cNvGrpSpPr/>
            <p:nvPr/>
          </p:nvGrpSpPr>
          <p:grpSpPr>
            <a:xfrm>
              <a:off x="10649689" y="4382998"/>
              <a:ext cx="754139" cy="1865729"/>
              <a:chOff x="653351" y="2693558"/>
              <a:chExt cx="754139" cy="1865729"/>
            </a:xfrm>
          </p:grpSpPr>
          <p:sp>
            <p:nvSpPr>
              <p:cNvPr id="11" name="Графический объект 15">
                <a:extLst>
                  <a:ext uri="{FF2B5EF4-FFF2-40B4-BE49-F238E27FC236}">
                    <a16:creationId xmlns="" xmlns:a16="http://schemas.microsoft.com/office/drawing/2014/main" id="{2BC89B10-C93E-8CE5-73B3-F6049168C313}"/>
                  </a:ext>
                  <a:ext uri="{C183D7F6-B498-43B3-948B-1728B52AA6E4}">
                    <adec:decorative xmlns="" xmlns:adec="http://schemas.microsoft.com/office/drawing/2017/decorative" val="1"/>
                  </a:ext>
                </a:extLst>
              </p:cNvPr>
              <p:cNvSpPr/>
              <p:nvPr/>
            </p:nvSpPr>
            <p:spPr>
              <a:xfrm>
                <a:off x="1098137" y="2693558"/>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defPPr>
                  <a:defRPr lang="ru-RU"/>
                </a:defPPr>
              </a:lstStyle>
              <a:p>
                <a:pPr rtl="0"/>
                <a:endParaRPr lang="ru-RU" dirty="0"/>
              </a:p>
            </p:txBody>
          </p:sp>
          <p:sp>
            <p:nvSpPr>
              <p:cNvPr id="12" name="Графический объект 12">
                <a:extLst>
                  <a:ext uri="{FF2B5EF4-FFF2-40B4-BE49-F238E27FC236}">
                    <a16:creationId xmlns="" xmlns:a16="http://schemas.microsoft.com/office/drawing/2014/main" id="{39DB2AA2-9661-AC91-932D-2F1BEC47BD84}"/>
                  </a:ext>
                  <a:ext uri="{C183D7F6-B498-43B3-948B-1728B52AA6E4}">
                    <adec:decorative xmlns="" xmlns:adec="http://schemas.microsoft.com/office/drawing/2017/decorative" val="1"/>
                  </a:ext>
                </a:extLst>
              </p:cNvPr>
              <p:cNvSpPr/>
              <p:nvPr/>
            </p:nvSpPr>
            <p:spPr>
              <a:xfrm>
                <a:off x="1306906" y="3837599"/>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defPPr>
                  <a:defRPr lang="ru-RU"/>
                </a:defPPr>
              </a:lstStyle>
              <a:p>
                <a:pPr rtl="0"/>
                <a:endParaRPr lang="ru-RU" dirty="0"/>
              </a:p>
            </p:txBody>
          </p:sp>
          <p:sp>
            <p:nvSpPr>
              <p:cNvPr id="13" name="Графический объект 12">
                <a:extLst>
                  <a:ext uri="{FF2B5EF4-FFF2-40B4-BE49-F238E27FC236}">
                    <a16:creationId xmlns="" xmlns:a16="http://schemas.microsoft.com/office/drawing/2014/main" id="{86C9AC9B-3792-E880-03FE-D46FB046AB63}"/>
                  </a:ext>
                  <a:ext uri="{C183D7F6-B498-43B3-948B-1728B52AA6E4}">
                    <adec:decorative xmlns="" xmlns:adec="http://schemas.microsoft.com/office/drawing/2017/decorative" val="1"/>
                  </a:ext>
                </a:extLst>
              </p:cNvPr>
              <p:cNvSpPr/>
              <p:nvPr/>
            </p:nvSpPr>
            <p:spPr>
              <a:xfrm>
                <a:off x="653351" y="4521502"/>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defPPr>
                  <a:defRPr lang="ru-RU"/>
                </a:defPPr>
              </a:lstStyle>
              <a:p>
                <a:pPr rtl="0"/>
                <a:endParaRPr lang="ru-RU" dirty="0"/>
              </a:p>
            </p:txBody>
          </p:sp>
        </p:grpSp>
        <p:grpSp>
          <p:nvGrpSpPr>
            <p:cNvPr id="8" name="Группа 7">
              <a:extLst>
                <a:ext uri="{FF2B5EF4-FFF2-40B4-BE49-F238E27FC236}">
                  <a16:creationId xmlns="" xmlns:a16="http://schemas.microsoft.com/office/drawing/2014/main" id="{1142A133-65D6-D958-C0CD-E8D45B9BD7BB}"/>
                </a:ext>
              </a:extLst>
            </p:cNvPr>
            <p:cNvGrpSpPr/>
            <p:nvPr/>
          </p:nvGrpSpPr>
          <p:grpSpPr>
            <a:xfrm>
              <a:off x="1870859" y="869908"/>
              <a:ext cx="431603" cy="412684"/>
              <a:chOff x="1870859" y="869908"/>
              <a:chExt cx="431603" cy="412684"/>
            </a:xfrm>
          </p:grpSpPr>
          <p:sp>
            <p:nvSpPr>
              <p:cNvPr id="9" name="Графический объект 15">
                <a:extLst>
                  <a:ext uri="{FF2B5EF4-FFF2-40B4-BE49-F238E27FC236}">
                    <a16:creationId xmlns="" xmlns:a16="http://schemas.microsoft.com/office/drawing/2014/main" id="{A746B023-387D-4EAC-052B-60F131E6E707}"/>
                  </a:ext>
                  <a:ext uri="{C183D7F6-B498-43B3-948B-1728B52AA6E4}">
                    <adec:decorative xmlns=""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defPPr>
                  <a:defRPr lang="ru-RU"/>
                </a:defPPr>
              </a:lstStyle>
              <a:p>
                <a:pPr rtl="0"/>
                <a:endParaRPr lang="ru-RU" dirty="0"/>
              </a:p>
            </p:txBody>
          </p:sp>
          <p:sp>
            <p:nvSpPr>
              <p:cNvPr id="10" name="Графический объект 12">
                <a:extLst>
                  <a:ext uri="{FF2B5EF4-FFF2-40B4-BE49-F238E27FC236}">
                    <a16:creationId xmlns="" xmlns:a16="http://schemas.microsoft.com/office/drawing/2014/main" id="{20760125-21CF-A296-3EA7-3C6C0E9BCB2F}"/>
                  </a:ext>
                  <a:ext uri="{C183D7F6-B498-43B3-948B-1728B52AA6E4}">
                    <adec:decorative xmlns=""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defPPr>
                  <a:defRPr lang="ru-RU"/>
                </a:defPPr>
              </a:lstStyle>
              <a:p>
                <a:pPr rtl="0"/>
                <a:endParaRPr lang="ru-RU" dirty="0"/>
              </a:p>
            </p:txBody>
          </p:sp>
        </p:grpSp>
      </p:grpSp>
      <p:cxnSp>
        <p:nvCxnSpPr>
          <p:cNvPr id="14" name="Прямая соединительная линия 13">
            <a:extLst>
              <a:ext uri="{FF2B5EF4-FFF2-40B4-BE49-F238E27FC236}">
                <a16:creationId xmlns="" xmlns:a16="http://schemas.microsoft.com/office/drawing/2014/main" id="{7F851D11-41E3-33F2-CBA6-B2A9A5A2A517}"/>
              </a:ext>
              <a:ext uri="{C183D7F6-B498-43B3-948B-1728B52AA6E4}">
                <adec:decorative xmlns="" xmlns:adec="http://schemas.microsoft.com/office/drawing/2017/decorative" val="1"/>
              </a:ext>
            </a:extLst>
          </p:cNvPr>
          <p:cNvCxnSpPr>
            <a:cxnSpLocks/>
          </p:cNvCxnSpPr>
          <p:nvPr userDrawn="1"/>
        </p:nvCxnSpPr>
        <p:spPr>
          <a:xfrm>
            <a:off x="2369139" y="2002443"/>
            <a:ext cx="88735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 xmlns:a16="http://schemas.microsoft.com/office/drawing/2014/main" id="{DF8070BB-B3B5-3A8A-2466-D661C741794F}"/>
              </a:ext>
            </a:extLst>
          </p:cNvPr>
          <p:cNvSpPr>
            <a:spLocks noGrp="1"/>
          </p:cNvSpPr>
          <p:nvPr>
            <p:ph type="title" hasCustomPrompt="1"/>
          </p:nvPr>
        </p:nvSpPr>
        <p:spPr>
          <a:xfrm>
            <a:off x="2399620" y="162560"/>
            <a:ext cx="8843050" cy="1616904"/>
          </a:xfrm>
        </p:spPr>
        <p:txBody>
          <a:bodyPr lIns="0" rtlCol="0" anchor="b">
            <a:noAutofit/>
          </a:bodyPr>
          <a:lstStyle>
            <a:lvl1pPr algn="l">
              <a:defRPr lang="ru-RU" sz="3200" cap="all" spc="0" baseline="0">
                <a:solidFill>
                  <a:schemeClr val="accent3">
                    <a:lumMod val="75000"/>
                  </a:schemeClr>
                </a:solidFill>
              </a:defRPr>
            </a:lvl1pPr>
          </a:lstStyle>
          <a:p>
            <a:pPr rtl="0"/>
            <a:r>
              <a:rPr lang="ru-RU"/>
              <a:t>Заголовок слайда</a:t>
            </a:r>
          </a:p>
        </p:txBody>
      </p:sp>
      <p:sp>
        <p:nvSpPr>
          <p:cNvPr id="5" name="Объект 4">
            <a:extLst>
              <a:ext uri="{FF2B5EF4-FFF2-40B4-BE49-F238E27FC236}">
                <a16:creationId xmlns="" xmlns:a16="http://schemas.microsoft.com/office/drawing/2014/main" id="{A2003C5A-BF21-DE87-0ED1-3E2D0F32B5D8}"/>
              </a:ext>
            </a:extLst>
          </p:cNvPr>
          <p:cNvSpPr>
            <a:spLocks noGrp="1"/>
          </p:cNvSpPr>
          <p:nvPr>
            <p:ph sz="quarter" idx="35" hasCustomPrompt="1"/>
          </p:nvPr>
        </p:nvSpPr>
        <p:spPr>
          <a:xfrm>
            <a:off x="2373002" y="2474811"/>
            <a:ext cx="4015098" cy="3528397"/>
          </a:xfrm>
        </p:spPr>
        <p:txBody>
          <a:bodyPr rtlCol="0"/>
          <a:lstStyle>
            <a:lvl1pPr marL="0" indent="0">
              <a:lnSpc>
                <a:spcPct val="120000"/>
              </a:lnSpc>
              <a:spcBef>
                <a:spcPts val="1000"/>
              </a:spcBef>
              <a:buClr>
                <a:schemeClr val="accent6"/>
              </a:buClr>
              <a:buFont typeface="Arial" panose="020B0604020202020204" pitchFamily="34" charset="0"/>
              <a:buNone/>
              <a:defRPr lang="ru-RU"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lang="ru-RU" sz="1800" spc="0">
                <a:solidFill>
                  <a:schemeClr val="bg1"/>
                </a:solidFill>
              </a:defRPr>
            </a:lvl2pPr>
            <a:lvl3pPr marL="566928" indent="-285750">
              <a:lnSpc>
                <a:spcPct val="120000"/>
              </a:lnSpc>
              <a:spcBef>
                <a:spcPts val="1000"/>
              </a:spcBef>
              <a:buClr>
                <a:schemeClr val="accent3">
                  <a:lumMod val="75000"/>
                </a:schemeClr>
              </a:buClr>
              <a:buFont typeface="Arial" panose="020B0604020202020204" pitchFamily="34" charset="0"/>
              <a:buChar char="•"/>
              <a:defRPr lang="ru-RU" sz="1800" spc="0">
                <a:solidFill>
                  <a:schemeClr val="bg1"/>
                </a:solidFill>
              </a:defRPr>
            </a:lvl3pPr>
            <a:lvl4pPr marL="859536" indent="-285750">
              <a:lnSpc>
                <a:spcPct val="120000"/>
              </a:lnSpc>
              <a:spcBef>
                <a:spcPts val="1000"/>
              </a:spcBef>
              <a:buClr>
                <a:schemeClr val="accent3">
                  <a:lumMod val="75000"/>
                </a:schemeClr>
              </a:buClr>
              <a:buFont typeface="Arial" panose="020B0604020202020204" pitchFamily="34" charset="0"/>
              <a:buChar char="•"/>
              <a:defRPr lang="ru-RU" sz="1800" spc="0">
                <a:solidFill>
                  <a:schemeClr val="bg1"/>
                </a:solidFill>
              </a:defRPr>
            </a:lvl4pPr>
          </a:lstStyle>
          <a:p>
            <a:pPr lvl="0" rtl="0"/>
            <a:r>
              <a:rPr lang="ru-RU"/>
              <a:t>Щелкните, чтобы добавить содержимое</a:t>
            </a:r>
          </a:p>
          <a:p>
            <a:pPr lvl="1" rtl="0"/>
            <a:r>
              <a:rPr lang="ru-RU"/>
              <a:t>Второй уровень</a:t>
            </a:r>
          </a:p>
          <a:p>
            <a:pPr lvl="2" rtl="0"/>
            <a:r>
              <a:rPr lang="ru-RU"/>
              <a:t>Третий уровень</a:t>
            </a:r>
          </a:p>
          <a:p>
            <a:pPr lvl="3" rtl="0"/>
            <a:r>
              <a:rPr lang="ru-RU"/>
              <a:t>Четвертый уровень</a:t>
            </a:r>
          </a:p>
        </p:txBody>
      </p:sp>
      <p:sp>
        <p:nvSpPr>
          <p:cNvPr id="21" name="Объект 4">
            <a:extLst>
              <a:ext uri="{FF2B5EF4-FFF2-40B4-BE49-F238E27FC236}">
                <a16:creationId xmlns="" xmlns:a16="http://schemas.microsoft.com/office/drawing/2014/main" id="{D77F99A7-26FA-422E-43E9-C76B4A56E44A}"/>
              </a:ext>
            </a:extLst>
          </p:cNvPr>
          <p:cNvSpPr>
            <a:spLocks noGrp="1"/>
          </p:cNvSpPr>
          <p:nvPr>
            <p:ph sz="quarter" idx="36" hasCustomPrompt="1"/>
          </p:nvPr>
        </p:nvSpPr>
        <p:spPr>
          <a:xfrm>
            <a:off x="6995159" y="2474811"/>
            <a:ext cx="4227332" cy="3528397"/>
          </a:xfrm>
        </p:spPr>
        <p:txBody>
          <a:bodyPr rtlCol="0"/>
          <a:lstStyle>
            <a:lvl1pPr marL="0" indent="0">
              <a:lnSpc>
                <a:spcPct val="120000"/>
              </a:lnSpc>
              <a:spcBef>
                <a:spcPts val="1000"/>
              </a:spcBef>
              <a:buClr>
                <a:schemeClr val="accent6"/>
              </a:buClr>
              <a:buFont typeface="Arial" panose="020B0604020202020204" pitchFamily="34" charset="0"/>
              <a:buNone/>
              <a:defRPr lang="ru-RU"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lang="ru-RU" sz="1800" spc="0">
                <a:solidFill>
                  <a:schemeClr val="bg1"/>
                </a:solidFill>
              </a:defRPr>
            </a:lvl2pPr>
            <a:lvl3pPr marL="566928" indent="-285750">
              <a:lnSpc>
                <a:spcPct val="120000"/>
              </a:lnSpc>
              <a:spcBef>
                <a:spcPts val="1000"/>
              </a:spcBef>
              <a:buClr>
                <a:schemeClr val="accent3">
                  <a:lumMod val="75000"/>
                </a:schemeClr>
              </a:buClr>
              <a:buFont typeface="Arial" panose="020B0604020202020204" pitchFamily="34" charset="0"/>
              <a:buChar char="•"/>
              <a:defRPr lang="ru-RU" sz="1800" spc="0">
                <a:solidFill>
                  <a:schemeClr val="bg1"/>
                </a:solidFill>
              </a:defRPr>
            </a:lvl3pPr>
            <a:lvl4pPr marL="859536" indent="-285750">
              <a:lnSpc>
                <a:spcPct val="120000"/>
              </a:lnSpc>
              <a:spcBef>
                <a:spcPts val="1000"/>
              </a:spcBef>
              <a:buClr>
                <a:schemeClr val="accent3">
                  <a:lumMod val="75000"/>
                </a:schemeClr>
              </a:buClr>
              <a:buFont typeface="Arial" panose="020B0604020202020204" pitchFamily="34" charset="0"/>
              <a:buChar char="•"/>
              <a:defRPr lang="ru-RU" sz="1800" spc="0">
                <a:solidFill>
                  <a:schemeClr val="bg1"/>
                </a:solidFill>
              </a:defRPr>
            </a:lvl4pPr>
          </a:lstStyle>
          <a:p>
            <a:pPr lvl="0" rtl="0"/>
            <a:r>
              <a:rPr lang="ru-RU"/>
              <a:t>Щелкните, чтобы добавить содержимое</a:t>
            </a:r>
          </a:p>
          <a:p>
            <a:pPr lvl="1" rtl="0"/>
            <a:r>
              <a:rPr lang="ru-RU"/>
              <a:t>Второй уровень</a:t>
            </a:r>
          </a:p>
          <a:p>
            <a:pPr lvl="2" rtl="0"/>
            <a:r>
              <a:rPr lang="ru-RU"/>
              <a:t>Третий уровень</a:t>
            </a:r>
          </a:p>
          <a:p>
            <a:pPr lvl="3" rtl="0"/>
            <a:r>
              <a:rPr lang="ru-RU"/>
              <a:t>Четвертый уровень</a:t>
            </a:r>
          </a:p>
        </p:txBody>
      </p:sp>
      <p:sp>
        <p:nvSpPr>
          <p:cNvPr id="15" name="Нижний колонтитул 4">
            <a:extLst>
              <a:ext uri="{FF2B5EF4-FFF2-40B4-BE49-F238E27FC236}">
                <a16:creationId xmlns="" xmlns:a16="http://schemas.microsoft.com/office/drawing/2014/main" id="{B02A6961-FD29-3446-6A70-B0D4EE5D14C5}"/>
              </a:ext>
            </a:extLst>
          </p:cNvPr>
          <p:cNvSpPr>
            <a:spLocks noGrp="1"/>
          </p:cNvSpPr>
          <p:nvPr>
            <p:ph type="ftr" sz="quarter" idx="11"/>
          </p:nvPr>
        </p:nvSpPr>
        <p:spPr>
          <a:xfrm>
            <a:off x="336405" y="6237287"/>
            <a:ext cx="4114800" cy="365125"/>
          </a:xfrm>
        </p:spPr>
        <p:txBody>
          <a:bodyPr rtlCol="0">
            <a:noAutofit/>
          </a:bodyPr>
          <a:lstStyle>
            <a:lvl1pPr algn="l">
              <a:defRPr lang="ru-RU" sz="1200" spc="0">
                <a:solidFill>
                  <a:schemeClr val="bg1"/>
                </a:solidFill>
              </a:defRPr>
            </a:lvl1pPr>
          </a:lstStyle>
          <a:p>
            <a:pPr rtl="0"/>
            <a:r>
              <a:rPr lang="ru-RU"/>
              <a:t>Заголовок презентации</a:t>
            </a:r>
          </a:p>
        </p:txBody>
      </p:sp>
      <p:sp>
        <p:nvSpPr>
          <p:cNvPr id="16" name="Номер слайда 5">
            <a:extLst>
              <a:ext uri="{FF2B5EF4-FFF2-40B4-BE49-F238E27FC236}">
                <a16:creationId xmlns=""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rtlCol="0">
            <a:noAutofit/>
          </a:bodyPr>
          <a:lstStyle>
            <a:lvl1pPr>
              <a:defRPr lang="ru-RU" sz="1200">
                <a:solidFill>
                  <a:schemeClr val="bg1"/>
                </a:solidFill>
              </a:defRPr>
            </a:lvl1pPr>
          </a:lstStyle>
          <a:p>
            <a:pPr rtl="0"/>
            <a:fld id="{FE024F78-56A6-7740-B68D-8D4D026EDF3F}" type="slidenum">
              <a:rPr lang="ru-RU" smtClean="0"/>
              <a:pPr rtl="0"/>
              <a:t>‹#›</a:t>
            </a:fld>
            <a:endParaRPr lang="ru-RU" dirty="0"/>
          </a:p>
        </p:txBody>
      </p:sp>
    </p:spTree>
    <p:extLst>
      <p:ext uri="{BB962C8B-B14F-4D97-AF65-F5344CB8AC3E}">
        <p14:creationId xmlns:p14="http://schemas.microsoft.com/office/powerpoint/2010/main" val="12758284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Заголовок и 2 столбца">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B3A7247A-846A-F316-B494-69B42CBF34DD}"/>
              </a:ext>
              <a:ext uri="{C183D7F6-B498-43B3-948B-1728B52AA6E4}">
                <adec:decorative xmlns=""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stStyle>
          <a:p>
            <a:pPr algn="ctr" rtl="0"/>
            <a:endParaRPr lang="ru-RU" dirty="0"/>
          </a:p>
        </p:txBody>
      </p:sp>
      <p:cxnSp>
        <p:nvCxnSpPr>
          <p:cNvPr id="4" name="Прямая соединительная линия 3">
            <a:extLst>
              <a:ext uri="{FF2B5EF4-FFF2-40B4-BE49-F238E27FC236}">
                <a16:creationId xmlns="" xmlns:a16="http://schemas.microsoft.com/office/drawing/2014/main" id="{884B3AF6-983E-0901-0045-6CDF4E93E1BA}"/>
              </a:ext>
              <a:ext uri="{C183D7F6-B498-43B3-948B-1728B52AA6E4}">
                <adec:decorative xmlns="" xmlns:adec="http://schemas.microsoft.com/office/drawing/2017/decorative" val="1"/>
              </a:ext>
            </a:extLst>
          </p:cNvPr>
          <p:cNvCxnSpPr>
            <a:cxnSpLocks/>
          </p:cNvCxnSpPr>
          <p:nvPr userDrawn="1"/>
        </p:nvCxnSpPr>
        <p:spPr>
          <a:xfrm>
            <a:off x="807039" y="1983705"/>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grpSp>
        <p:nvGrpSpPr>
          <p:cNvPr id="9" name="Группа 8">
            <a:extLst>
              <a:ext uri="{FF2B5EF4-FFF2-40B4-BE49-F238E27FC236}">
                <a16:creationId xmlns="" xmlns:a16="http://schemas.microsoft.com/office/drawing/2014/main" id="{3C5B7647-403E-A66E-6CF4-0D3A99AA5154}"/>
              </a:ext>
              <a:ext uri="{C183D7F6-B498-43B3-948B-1728B52AA6E4}">
                <adec:decorative xmlns="" xmlns:adec="http://schemas.microsoft.com/office/drawing/2017/decorative" val="1"/>
              </a:ext>
            </a:extLst>
          </p:cNvPr>
          <p:cNvGrpSpPr/>
          <p:nvPr userDrawn="1"/>
        </p:nvGrpSpPr>
        <p:grpSpPr>
          <a:xfrm rot="10800000" flipH="1">
            <a:off x="10488530" y="4210019"/>
            <a:ext cx="754139" cy="1865729"/>
            <a:chOff x="653351" y="2693558"/>
            <a:chExt cx="754139" cy="1865729"/>
          </a:xfrm>
        </p:grpSpPr>
        <p:sp>
          <p:nvSpPr>
            <p:cNvPr id="10" name="Графический объект 15">
              <a:extLst>
                <a:ext uri="{FF2B5EF4-FFF2-40B4-BE49-F238E27FC236}">
                  <a16:creationId xmlns="" xmlns:a16="http://schemas.microsoft.com/office/drawing/2014/main" id="{E48E731E-FEF1-9C59-64B0-9CB6E8853912}"/>
                </a:ext>
                <a:ext uri="{C183D7F6-B498-43B3-948B-1728B52AA6E4}">
                  <adec:decorative xmlns="" xmlns:adec="http://schemas.microsoft.com/office/drawing/2017/decorative" val="1"/>
                </a:ext>
              </a:extLst>
            </p:cNvPr>
            <p:cNvSpPr/>
            <p:nvPr/>
          </p:nvSpPr>
          <p:spPr>
            <a:xfrm>
              <a:off x="1098137" y="2693558"/>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defPPr>
                <a:defRPr lang="ru-RU"/>
              </a:defPPr>
            </a:lstStyle>
            <a:p>
              <a:pPr rtl="0"/>
              <a:endParaRPr lang="ru-RU" dirty="0"/>
            </a:p>
          </p:txBody>
        </p:sp>
        <p:sp>
          <p:nvSpPr>
            <p:cNvPr id="11" name="Графический объект 12">
              <a:extLst>
                <a:ext uri="{FF2B5EF4-FFF2-40B4-BE49-F238E27FC236}">
                  <a16:creationId xmlns="" xmlns:a16="http://schemas.microsoft.com/office/drawing/2014/main" id="{AFE83BB3-4D12-8E20-CA93-1834D7F0A434}"/>
                </a:ext>
                <a:ext uri="{C183D7F6-B498-43B3-948B-1728B52AA6E4}">
                  <adec:decorative xmlns="" xmlns:adec="http://schemas.microsoft.com/office/drawing/2017/decorative" val="1"/>
                </a:ext>
              </a:extLst>
            </p:cNvPr>
            <p:cNvSpPr/>
            <p:nvPr/>
          </p:nvSpPr>
          <p:spPr>
            <a:xfrm>
              <a:off x="1306906" y="3837599"/>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defPPr>
                <a:defRPr lang="ru-RU"/>
              </a:defPPr>
            </a:lstStyle>
            <a:p>
              <a:pPr rtl="0"/>
              <a:endParaRPr lang="ru-RU" dirty="0"/>
            </a:p>
          </p:txBody>
        </p:sp>
        <p:sp>
          <p:nvSpPr>
            <p:cNvPr id="12" name="Графический объект 12">
              <a:extLst>
                <a:ext uri="{FF2B5EF4-FFF2-40B4-BE49-F238E27FC236}">
                  <a16:creationId xmlns="" xmlns:a16="http://schemas.microsoft.com/office/drawing/2014/main" id="{3EB1D810-BC05-6C0E-0DE4-3604EBAADCC3}"/>
                </a:ext>
                <a:ext uri="{C183D7F6-B498-43B3-948B-1728B52AA6E4}">
                  <adec:decorative xmlns="" xmlns:adec="http://schemas.microsoft.com/office/drawing/2017/decorative" val="1"/>
                </a:ext>
              </a:extLst>
            </p:cNvPr>
            <p:cNvSpPr/>
            <p:nvPr/>
          </p:nvSpPr>
          <p:spPr>
            <a:xfrm>
              <a:off x="653351" y="4521502"/>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defPPr>
                <a:defRPr lang="ru-RU"/>
              </a:defPPr>
            </a:lstStyle>
            <a:p>
              <a:pPr rtl="0"/>
              <a:endParaRPr lang="ru-RU" dirty="0"/>
            </a:p>
          </p:txBody>
        </p:sp>
      </p:grpSp>
      <p:sp>
        <p:nvSpPr>
          <p:cNvPr id="2" name="Заголовок 1">
            <a:extLst>
              <a:ext uri="{FF2B5EF4-FFF2-40B4-BE49-F238E27FC236}">
                <a16:creationId xmlns="" xmlns:a16="http://schemas.microsoft.com/office/drawing/2014/main" id="{DF8070BB-B3B5-3A8A-2466-D661C741794F}"/>
              </a:ext>
            </a:extLst>
          </p:cNvPr>
          <p:cNvSpPr>
            <a:spLocks noGrp="1"/>
          </p:cNvSpPr>
          <p:nvPr>
            <p:ph type="title" hasCustomPrompt="1"/>
          </p:nvPr>
        </p:nvSpPr>
        <p:spPr>
          <a:xfrm>
            <a:off x="741680" y="430482"/>
            <a:ext cx="10500989" cy="1327464"/>
          </a:xfrm>
        </p:spPr>
        <p:txBody>
          <a:bodyPr rtlCol="0" anchor="b">
            <a:noAutofit/>
          </a:bodyPr>
          <a:lstStyle>
            <a:lvl1pPr algn="l">
              <a:defRPr lang="ru-RU" sz="3200" cap="all" spc="0" baseline="0">
                <a:solidFill>
                  <a:schemeClr val="accent3">
                    <a:lumMod val="75000"/>
                  </a:schemeClr>
                </a:solidFill>
              </a:defRPr>
            </a:lvl1pPr>
          </a:lstStyle>
          <a:p>
            <a:pPr rtl="0"/>
            <a:r>
              <a:rPr lang="ru-RU"/>
              <a:t>Заголовок слайда</a:t>
            </a:r>
          </a:p>
        </p:txBody>
      </p:sp>
      <p:sp>
        <p:nvSpPr>
          <p:cNvPr id="5" name="Объект 4">
            <a:extLst>
              <a:ext uri="{FF2B5EF4-FFF2-40B4-BE49-F238E27FC236}">
                <a16:creationId xmlns="" xmlns:a16="http://schemas.microsoft.com/office/drawing/2014/main" id="{A2003C5A-BF21-DE87-0ED1-3E2D0F32B5D8}"/>
              </a:ext>
            </a:extLst>
          </p:cNvPr>
          <p:cNvSpPr>
            <a:spLocks noGrp="1"/>
          </p:cNvSpPr>
          <p:nvPr>
            <p:ph sz="quarter" idx="35" hasCustomPrompt="1"/>
          </p:nvPr>
        </p:nvSpPr>
        <p:spPr>
          <a:xfrm>
            <a:off x="807038" y="2465539"/>
            <a:ext cx="3774587" cy="3723753"/>
          </a:xfrm>
        </p:spPr>
        <p:txBody>
          <a:bodyPr rtlCol="0"/>
          <a:lstStyle>
            <a:lvl1pPr marL="342900" indent="-342900">
              <a:lnSpc>
                <a:spcPct val="120000"/>
              </a:lnSpc>
              <a:spcBef>
                <a:spcPts val="1000"/>
              </a:spcBef>
              <a:buClr>
                <a:schemeClr val="accent3">
                  <a:lumMod val="75000"/>
                </a:schemeClr>
              </a:buClr>
              <a:buFont typeface="+mj-lt"/>
              <a:buAutoNum type="arabicPeriod"/>
              <a:defRPr lang="ru-RU" sz="1800" spc="0" baseline="0">
                <a:solidFill>
                  <a:schemeClr val="bg1"/>
                </a:solidFill>
                <a:latin typeface="+mn-lt"/>
              </a:defRPr>
            </a:lvl1pPr>
            <a:lvl2pPr marL="626364" indent="-342900">
              <a:lnSpc>
                <a:spcPct val="120000"/>
              </a:lnSpc>
              <a:spcBef>
                <a:spcPts val="1000"/>
              </a:spcBef>
              <a:buClr>
                <a:schemeClr val="accent3">
                  <a:lumMod val="75000"/>
                </a:schemeClr>
              </a:buClr>
              <a:buFont typeface="+mj-lt"/>
              <a:buAutoNum type="alphaLcPeriod"/>
              <a:defRPr lang="ru-RU" sz="1800" spc="0">
                <a:solidFill>
                  <a:schemeClr val="bg1"/>
                </a:solidFill>
                <a:latin typeface="+mn-lt"/>
              </a:defRPr>
            </a:lvl2pPr>
            <a:lvl3pPr marL="918972" indent="-342900">
              <a:lnSpc>
                <a:spcPct val="120000"/>
              </a:lnSpc>
              <a:spcBef>
                <a:spcPts val="1000"/>
              </a:spcBef>
              <a:buClr>
                <a:schemeClr val="accent3">
                  <a:lumMod val="75000"/>
                </a:schemeClr>
              </a:buClr>
              <a:buFont typeface="+mj-lt"/>
              <a:buAutoNum type="arabicParenR"/>
              <a:defRPr lang="ru-RU" sz="1800" spc="0">
                <a:solidFill>
                  <a:schemeClr val="bg1"/>
                </a:solidFill>
                <a:latin typeface="+mn-lt"/>
              </a:defRPr>
            </a:lvl3pPr>
            <a:lvl4pPr marL="1209294" indent="-342900">
              <a:lnSpc>
                <a:spcPct val="120000"/>
              </a:lnSpc>
              <a:spcBef>
                <a:spcPts val="1000"/>
              </a:spcBef>
              <a:buClr>
                <a:schemeClr val="accent3">
                  <a:lumMod val="75000"/>
                </a:schemeClr>
              </a:buClr>
              <a:buFont typeface="+mj-lt"/>
              <a:buAutoNum type="alphaLcParenR"/>
              <a:defRPr lang="ru-RU" sz="1800" spc="0">
                <a:solidFill>
                  <a:schemeClr val="bg1"/>
                </a:solidFill>
                <a:latin typeface="+mn-lt"/>
              </a:defRPr>
            </a:lvl4pPr>
          </a:lstStyle>
          <a:p>
            <a:pPr lvl="0" rtl="0"/>
            <a:r>
              <a:rPr lang="ru-RU"/>
              <a:t>Щелкните, чтобы добавить содержимое</a:t>
            </a:r>
          </a:p>
          <a:p>
            <a:pPr lvl="1" rtl="0"/>
            <a:r>
              <a:rPr lang="ru-RU"/>
              <a:t>Второй уровень</a:t>
            </a:r>
          </a:p>
          <a:p>
            <a:pPr lvl="2" rtl="0"/>
            <a:r>
              <a:rPr lang="ru-RU"/>
              <a:t>Третий уровень</a:t>
            </a:r>
          </a:p>
          <a:p>
            <a:pPr lvl="3" rtl="0"/>
            <a:r>
              <a:rPr lang="ru-RU"/>
              <a:t>Четвертый уровень</a:t>
            </a:r>
          </a:p>
        </p:txBody>
      </p:sp>
      <p:sp>
        <p:nvSpPr>
          <p:cNvPr id="19" name="Объект 4">
            <a:extLst>
              <a:ext uri="{FF2B5EF4-FFF2-40B4-BE49-F238E27FC236}">
                <a16:creationId xmlns="" xmlns:a16="http://schemas.microsoft.com/office/drawing/2014/main" id="{39870F08-C2AE-9AF7-58DE-EEA8A48BEDA9}"/>
              </a:ext>
            </a:extLst>
          </p:cNvPr>
          <p:cNvSpPr>
            <a:spLocks noGrp="1"/>
          </p:cNvSpPr>
          <p:nvPr>
            <p:ph sz="quarter" idx="36" hasCustomPrompt="1"/>
          </p:nvPr>
        </p:nvSpPr>
        <p:spPr>
          <a:xfrm>
            <a:off x="4927600" y="2465539"/>
            <a:ext cx="6315069" cy="3723753"/>
          </a:xfrm>
        </p:spPr>
        <p:txBody>
          <a:bodyPr rtlCol="0"/>
          <a:lstStyle>
            <a:lvl1pPr marL="0" indent="0">
              <a:lnSpc>
                <a:spcPct val="120000"/>
              </a:lnSpc>
              <a:spcBef>
                <a:spcPts val="1000"/>
              </a:spcBef>
              <a:buClr>
                <a:schemeClr val="accent6"/>
              </a:buClr>
              <a:buFont typeface="Arial" panose="020B0604020202020204" pitchFamily="34" charset="0"/>
              <a:buNone/>
              <a:defRPr lang="ru-RU"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lang="ru-RU" sz="1800" spc="0">
                <a:solidFill>
                  <a:schemeClr val="bg1"/>
                </a:solidFill>
                <a:latin typeface="+mn-lt"/>
              </a:defRPr>
            </a:lvl2pPr>
            <a:lvl3pPr marL="566928" indent="-285750">
              <a:lnSpc>
                <a:spcPct val="120000"/>
              </a:lnSpc>
              <a:spcBef>
                <a:spcPts val="1000"/>
              </a:spcBef>
              <a:buClr>
                <a:schemeClr val="accent3">
                  <a:lumMod val="75000"/>
                </a:schemeClr>
              </a:buClr>
              <a:buFont typeface="Arial" panose="020B0604020202020204" pitchFamily="34" charset="0"/>
              <a:buChar char="•"/>
              <a:defRPr lang="ru-RU" sz="1800" spc="0">
                <a:solidFill>
                  <a:schemeClr val="bg1"/>
                </a:solidFill>
                <a:latin typeface="+mn-lt"/>
              </a:defRPr>
            </a:lvl3pPr>
            <a:lvl4pPr marL="859536" indent="-285750">
              <a:lnSpc>
                <a:spcPct val="120000"/>
              </a:lnSpc>
              <a:spcBef>
                <a:spcPts val="1000"/>
              </a:spcBef>
              <a:buClr>
                <a:schemeClr val="accent3">
                  <a:lumMod val="75000"/>
                </a:schemeClr>
              </a:buClr>
              <a:buFont typeface="Arial" panose="020B0604020202020204" pitchFamily="34" charset="0"/>
              <a:buChar char="•"/>
              <a:defRPr lang="ru-RU" sz="1800" spc="0">
                <a:solidFill>
                  <a:schemeClr val="bg1"/>
                </a:solidFill>
                <a:latin typeface="+mn-lt"/>
              </a:defRPr>
            </a:lvl4pPr>
          </a:lstStyle>
          <a:p>
            <a:pPr lvl="0" rtl="0"/>
            <a:r>
              <a:rPr lang="ru-RU"/>
              <a:t>Щелкните, чтобы добавить содержимое</a:t>
            </a:r>
          </a:p>
          <a:p>
            <a:pPr lvl="1" rtl="0"/>
            <a:r>
              <a:rPr lang="ru-RU"/>
              <a:t>Второй уровень</a:t>
            </a:r>
          </a:p>
          <a:p>
            <a:pPr lvl="2" rtl="0"/>
            <a:r>
              <a:rPr lang="ru-RU"/>
              <a:t>Третий уровень</a:t>
            </a:r>
          </a:p>
          <a:p>
            <a:pPr lvl="3" rtl="0"/>
            <a:r>
              <a:rPr lang="ru-RU"/>
              <a:t>Четвертый уровень</a:t>
            </a:r>
          </a:p>
        </p:txBody>
      </p:sp>
      <p:sp>
        <p:nvSpPr>
          <p:cNvPr id="15" name="Нижний колонтитул 4">
            <a:extLst>
              <a:ext uri="{FF2B5EF4-FFF2-40B4-BE49-F238E27FC236}">
                <a16:creationId xmlns="" xmlns:a16="http://schemas.microsoft.com/office/drawing/2014/main" id="{B02A6961-FD29-3446-6A70-B0D4EE5D14C5}"/>
              </a:ext>
            </a:extLst>
          </p:cNvPr>
          <p:cNvSpPr>
            <a:spLocks noGrp="1"/>
          </p:cNvSpPr>
          <p:nvPr>
            <p:ph type="ftr" sz="quarter" idx="11"/>
          </p:nvPr>
        </p:nvSpPr>
        <p:spPr>
          <a:xfrm>
            <a:off x="336405" y="6237287"/>
            <a:ext cx="4114800" cy="365125"/>
          </a:xfrm>
        </p:spPr>
        <p:txBody>
          <a:bodyPr rtlCol="0">
            <a:noAutofit/>
          </a:bodyPr>
          <a:lstStyle>
            <a:lvl1pPr algn="l">
              <a:defRPr lang="ru-RU" sz="1200" spc="0">
                <a:solidFill>
                  <a:schemeClr val="bg1"/>
                </a:solidFill>
              </a:defRPr>
            </a:lvl1pPr>
          </a:lstStyle>
          <a:p>
            <a:pPr rtl="0"/>
            <a:r>
              <a:rPr lang="ru-RU"/>
              <a:t>Заголовок презентации</a:t>
            </a:r>
          </a:p>
        </p:txBody>
      </p:sp>
      <p:sp>
        <p:nvSpPr>
          <p:cNvPr id="16" name="Номер слайда 5">
            <a:extLst>
              <a:ext uri="{FF2B5EF4-FFF2-40B4-BE49-F238E27FC236}">
                <a16:creationId xmlns=""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rtlCol="0">
            <a:noAutofit/>
          </a:bodyPr>
          <a:lstStyle>
            <a:lvl1pPr>
              <a:defRPr lang="ru-RU" sz="1200">
                <a:solidFill>
                  <a:schemeClr val="bg1"/>
                </a:solidFill>
              </a:defRPr>
            </a:lvl1pPr>
          </a:lstStyle>
          <a:p>
            <a:pPr rtl="0"/>
            <a:fld id="{FE024F78-56A6-7740-B68D-8D4D026EDF3F}" type="slidenum">
              <a:rPr lang="ru-RU" smtClean="0"/>
              <a:pPr rtl="0"/>
              <a:t>‹#›</a:t>
            </a:fld>
            <a:endParaRPr lang="ru-RU" dirty="0"/>
          </a:p>
        </p:txBody>
      </p:sp>
    </p:spTree>
    <p:extLst>
      <p:ext uri="{BB962C8B-B14F-4D97-AF65-F5344CB8AC3E}">
        <p14:creationId xmlns:p14="http://schemas.microsoft.com/office/powerpoint/2010/main" val="9662227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tx1"/>
            </a:gs>
            <a:gs pos="99000">
              <a:srgbClr val="05202E"/>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C3EA418-19D1-0D4D-BE52-40A86E32FB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defPPr>
              <a:defRPr lang="ru-RU"/>
            </a:defPPr>
          </a:lstStyle>
          <a:p>
            <a:pPr rtl="0"/>
            <a:r>
              <a:rPr lang="ru-RU"/>
              <a:t>Образец заголовка</a:t>
            </a:r>
            <a:endParaRPr lang="ru-RU" dirty="0"/>
          </a:p>
        </p:txBody>
      </p:sp>
      <p:sp>
        <p:nvSpPr>
          <p:cNvPr id="3" name="Текст 2">
            <a:extLst>
              <a:ext uri="{FF2B5EF4-FFF2-40B4-BE49-F238E27FC236}">
                <a16:creationId xmlns="" xmlns:a16="http://schemas.microsoft.com/office/drawing/2014/main" id="{612BAE0C-5187-A64D-A481-E69245670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defPPr>
              <a:defRPr lang="ru-RU"/>
            </a:def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a:extLst>
              <a:ext uri="{FF2B5EF4-FFF2-40B4-BE49-F238E27FC236}">
                <a16:creationId xmlns="" xmlns:a16="http://schemas.microsoft.com/office/drawing/2014/main" id="{F9759C05-48F5-9346-8256-5B61C6990E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noAutofit/>
          </a:bodyPr>
          <a:lstStyle>
            <a:lvl1pPr algn="l">
              <a:defRPr lang="ru-RU" sz="1200">
                <a:solidFill>
                  <a:schemeClr val="bg1"/>
                </a:solidFill>
                <a:latin typeface="+mj-lt"/>
                <a:cs typeface="Biome" panose="020B0503030204020804" pitchFamily="34" charset="0"/>
              </a:defRPr>
            </a:lvl1pPr>
          </a:lstStyle>
          <a:p>
            <a:pPr rtl="0"/>
            <a:endParaRPr lang="ru-RU" dirty="0"/>
          </a:p>
        </p:txBody>
      </p:sp>
      <p:sp>
        <p:nvSpPr>
          <p:cNvPr id="5" name="Нижний колонтитул 4">
            <a:extLst>
              <a:ext uri="{FF2B5EF4-FFF2-40B4-BE49-F238E27FC236}">
                <a16:creationId xmlns="" xmlns:a16="http://schemas.microsoft.com/office/drawing/2014/main" id="{84175D63-7351-9C4A-AEE0-10E27B3B64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lang="ru-RU" sz="1200">
                <a:solidFill>
                  <a:schemeClr val="bg1"/>
                </a:solidFill>
                <a:latin typeface="+mj-lt"/>
                <a:cs typeface="Biome" panose="020B0503030204020804" pitchFamily="34" charset="0"/>
              </a:defRPr>
            </a:lvl1pPr>
          </a:lstStyle>
          <a:p>
            <a:pPr rtl="0"/>
            <a:r>
              <a:rPr lang="ru-RU"/>
              <a:t>Заголовок презентации</a:t>
            </a:r>
          </a:p>
        </p:txBody>
      </p:sp>
      <p:sp>
        <p:nvSpPr>
          <p:cNvPr id="6" name="Номер слайда 5">
            <a:extLst>
              <a:ext uri="{FF2B5EF4-FFF2-40B4-BE49-F238E27FC236}">
                <a16:creationId xmlns="" xmlns:a16="http://schemas.microsoft.com/office/drawing/2014/main" id="{7350889F-2BBA-5F45-95BC-BEA6688167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noAutofit/>
          </a:bodyPr>
          <a:lstStyle>
            <a:lvl1pPr algn="r">
              <a:defRPr lang="ru-RU" sz="1200">
                <a:solidFill>
                  <a:schemeClr val="bg1"/>
                </a:solidFill>
                <a:latin typeface="+mj-lt"/>
                <a:cs typeface="Biome" panose="020B0503030204020804" pitchFamily="34" charset="0"/>
              </a:defRPr>
            </a:lvl1pPr>
          </a:lstStyle>
          <a:p>
            <a:pPr rtl="0"/>
            <a:fld id="{FE024F78-56A6-7740-B68D-8D4D026EDF3F}" type="slidenum">
              <a:rPr lang="ru-RU" smtClean="0"/>
              <a:pPr rtl="0"/>
              <a:t>‹#›</a:t>
            </a:fld>
            <a:endParaRPr lang="ru-RU" dirty="0"/>
          </a:p>
        </p:txBody>
      </p:sp>
    </p:spTree>
    <p:extLst>
      <p:ext uri="{BB962C8B-B14F-4D97-AF65-F5344CB8AC3E}">
        <p14:creationId xmlns:p14="http://schemas.microsoft.com/office/powerpoint/2010/main" val="1955693199"/>
      </p:ext>
    </p:extLst>
  </p:cSld>
  <p:clrMap bg1="lt1" tx1="dk1" bg2="lt2" tx2="dk2" accent1="accent1" accent2="accent2" accent3="accent3" accent4="accent4" accent5="accent5" accent6="accent6" hlink="hlink" folHlink="folHlink"/>
  <p:sldLayoutIdLst>
    <p:sldLayoutId id="2147483657" r:id="rId1"/>
    <p:sldLayoutId id="2147483679" r:id="rId2"/>
    <p:sldLayoutId id="2147483669" r:id="rId3"/>
    <p:sldLayoutId id="2147483672" r:id="rId4"/>
    <p:sldLayoutId id="2147483673" r:id="rId5"/>
    <p:sldLayoutId id="2147483674" r:id="rId6"/>
    <p:sldLayoutId id="2147483671" r:id="rId7"/>
    <p:sldLayoutId id="2147483675" r:id="rId8"/>
    <p:sldLayoutId id="2147483676" r:id="rId9"/>
    <p:sldLayoutId id="2147483670" r:id="rId10"/>
    <p:sldLayoutId id="2147483677" r:id="rId11"/>
    <p:sldLayoutId id="2147483678" r:id="rId12"/>
    <p:sldLayoutId id="2147483664" r:id="rId13"/>
    <p:sldLayoutId id="2147483663" r:id="rId14"/>
  </p:sldLayoutIdLst>
  <p:hf hdr="0" ftr="0" dt="0"/>
  <p:txStyles>
    <p:titleStyle>
      <a:lvl1pPr algn="l" defTabSz="914400" rtl="0" eaLnBrk="1" latinLnBrk="0" hangingPunct="1">
        <a:lnSpc>
          <a:spcPct val="90000"/>
        </a:lnSpc>
        <a:spcBef>
          <a:spcPct val="0"/>
        </a:spcBef>
        <a:buNone/>
        <a:defRPr lang="ru-RU" sz="4400" kern="1200" spc="300" baseline="0">
          <a:solidFill>
            <a:schemeClr val="bg1"/>
          </a:solidFill>
          <a:latin typeface="+mj-lt"/>
          <a:ea typeface="+mj-ea"/>
          <a:cs typeface="Biome" panose="020B05030302040208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ru-RU" sz="2800" kern="1200">
          <a:solidFill>
            <a:schemeClr val="accent3"/>
          </a:solidFill>
          <a:latin typeface="+mj-lt"/>
          <a:ea typeface="+mn-ea"/>
          <a:cs typeface="Biome" panose="020B0503030204020804" pitchFamily="34" charset="0"/>
        </a:defRPr>
      </a:lvl1pPr>
      <a:lvl2pPr marL="800100" indent="-342900" algn="l" defTabSz="914400" rtl="0" eaLnBrk="1" latinLnBrk="0" hangingPunct="1">
        <a:lnSpc>
          <a:spcPct val="90000"/>
        </a:lnSpc>
        <a:spcBef>
          <a:spcPts val="500"/>
        </a:spcBef>
        <a:buClr>
          <a:schemeClr val="accent6"/>
        </a:buClr>
        <a:buFont typeface="Arial" panose="020B0604020202020204" pitchFamily="34" charset="0"/>
        <a:buChar char="•"/>
        <a:defRPr lang="ru-RU" sz="24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Clr>
          <a:schemeClr val="accent6"/>
        </a:buClr>
        <a:buFont typeface="Arial" panose="020B0604020202020204" pitchFamily="34" charset="0"/>
        <a:buChar char="•"/>
        <a:defRPr lang="ru-RU" sz="2000" kern="1200">
          <a:solidFill>
            <a:schemeClr val="bg1"/>
          </a:solidFill>
          <a:latin typeface="+mn-lt"/>
          <a:ea typeface="+mn-ea"/>
          <a:cs typeface="+mn-cs"/>
        </a:defRPr>
      </a:lvl3pPr>
      <a:lvl4pPr marL="1657350" indent="-285750" algn="l" defTabSz="914400" rtl="0" eaLnBrk="1" latinLnBrk="0" hangingPunct="1">
        <a:lnSpc>
          <a:spcPct val="90000"/>
        </a:lnSpc>
        <a:spcBef>
          <a:spcPts val="500"/>
        </a:spcBef>
        <a:buClr>
          <a:schemeClr val="accent6"/>
        </a:buClr>
        <a:buFont typeface="Arial" panose="020B0604020202020204" pitchFamily="34" charset="0"/>
        <a:buChar char="•"/>
        <a:defRPr lang="ru-RU" sz="1800" kern="1200">
          <a:solidFill>
            <a:schemeClr val="bg1"/>
          </a:solidFill>
          <a:latin typeface="+mn-lt"/>
          <a:ea typeface="+mn-ea"/>
          <a:cs typeface="+mn-cs"/>
        </a:defRPr>
      </a:lvl4pPr>
      <a:lvl5pPr marL="2114550" indent="-285750" algn="l" defTabSz="914400" rtl="0" eaLnBrk="1" latinLnBrk="0" hangingPunct="1">
        <a:lnSpc>
          <a:spcPct val="90000"/>
        </a:lnSpc>
        <a:spcBef>
          <a:spcPts val="500"/>
        </a:spcBef>
        <a:buClr>
          <a:schemeClr val="accent6"/>
        </a:buClr>
        <a:buFont typeface="Arial" panose="020B0604020202020204" pitchFamily="34" charset="0"/>
        <a:buChar char="•"/>
        <a:defRPr lang="ru-RU"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9pPr>
    </p:bodyStyle>
    <p:otherStyle>
      <a:defPPr>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extLst>
              <a:ext uri="{FF2B5EF4-FFF2-40B4-BE49-F238E27FC236}">
                <a16:creationId xmlns="" xmlns:a16="http://schemas.microsoft.com/office/drawing/2014/main" id="{8E39E7B5-3DE1-4FB6-BBFA-9233054B13A4}"/>
              </a:ext>
            </a:extLst>
          </p:cNvPr>
          <p:cNvSpPr/>
          <p:nvPr/>
        </p:nvSpPr>
        <p:spPr>
          <a:xfrm>
            <a:off x="3610983" y="1116106"/>
            <a:ext cx="4797911" cy="4776396"/>
          </a:xfrm>
          <a:prstGeom prst="ellipse">
            <a:avLst/>
          </a:prstGeom>
          <a:gradFill>
            <a:gsLst>
              <a:gs pos="93000">
                <a:schemeClr val="tx2">
                  <a:alpha val="64000"/>
                </a:schemeClr>
              </a:gs>
              <a:gs pos="81000">
                <a:schemeClr val="accent6">
                  <a:lumMod val="50000"/>
                </a:schemeClr>
              </a:gs>
              <a:gs pos="27000">
                <a:schemeClr val="tx1"/>
              </a:gs>
              <a:gs pos="8000">
                <a:schemeClr val="accent4">
                  <a:lumMod val="75000"/>
                </a:schemeClr>
              </a:gs>
              <a:gs pos="0">
                <a:schemeClr val="accent4"/>
              </a:gs>
              <a:gs pos="99000">
                <a:schemeClr val="tx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Заголовок 1">
            <a:extLst>
              <a:ext uri="{FF2B5EF4-FFF2-40B4-BE49-F238E27FC236}">
                <a16:creationId xmlns="" xmlns:a16="http://schemas.microsoft.com/office/drawing/2014/main" id="{997874EA-2F67-60CD-631F-5A787057F8CE}"/>
              </a:ext>
            </a:extLst>
          </p:cNvPr>
          <p:cNvSpPr>
            <a:spLocks noGrp="1"/>
          </p:cNvSpPr>
          <p:nvPr>
            <p:ph type="title"/>
          </p:nvPr>
        </p:nvSpPr>
        <p:spPr>
          <a:xfrm>
            <a:off x="2" y="612709"/>
            <a:ext cx="12191998" cy="3950665"/>
          </a:xfrm>
        </p:spPr>
        <p:txBody>
          <a:bodyPr rtlCol="0" anchor="b"/>
          <a:lstStyle>
            <a:defPPr>
              <a:defRPr lang="ru-RU"/>
            </a:defPPr>
          </a:lstStyle>
          <a:p>
            <a:r>
              <a:rPr lang="ru-RU" sz="5400" b="1" dirty="0">
                <a:solidFill>
                  <a:srgbClr val="FFC000"/>
                </a:solidFill>
              </a:rPr>
              <a:t>Кто такие </a:t>
            </a:r>
            <a:r>
              <a:rPr lang="ru-RU" sz="5400" b="1" dirty="0" err="1">
                <a:solidFill>
                  <a:srgbClr val="FFC000"/>
                </a:solidFill>
              </a:rPr>
              <a:t>дропперы</a:t>
            </a:r>
            <a:r>
              <a:rPr lang="ru-RU" sz="5400" b="1" dirty="0" smtClean="0">
                <a:solidFill>
                  <a:srgbClr val="FFC000"/>
                </a:solidFill>
              </a:rPr>
              <a:t>?</a:t>
            </a:r>
            <a:br>
              <a:rPr lang="ru-RU" sz="5400" b="1" dirty="0" smtClean="0">
                <a:solidFill>
                  <a:srgbClr val="FFC000"/>
                </a:solidFill>
              </a:rPr>
            </a:br>
            <a:r>
              <a:rPr lang="ru-RU" sz="4800" b="1" dirty="0" smtClean="0"/>
              <a:t> </a:t>
            </a:r>
            <a:endParaRPr lang="ru-RU" sz="4800" b="1" dirty="0"/>
          </a:p>
        </p:txBody>
      </p:sp>
    </p:spTree>
    <p:extLst>
      <p:ext uri="{BB962C8B-B14F-4D97-AF65-F5344CB8AC3E}">
        <p14:creationId xmlns:p14="http://schemas.microsoft.com/office/powerpoint/2010/main" val="249803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9133" y="113096"/>
            <a:ext cx="9739222" cy="1836473"/>
          </a:xfrm>
        </p:spPr>
        <p:txBody>
          <a:bodyPr/>
          <a:lstStyle/>
          <a:p>
            <a:pPr algn="ctr"/>
            <a:r>
              <a:rPr sz="4800"/>
              <a:t>Что делать если вовлекли в дропперство:</a:t>
            </a:r>
            <a:endParaRPr lang="ru-RU" sz="4800" dirty="0"/>
          </a:p>
        </p:txBody>
      </p:sp>
      <p:sp>
        <p:nvSpPr>
          <p:cNvPr id="3" name="Содержимое 2"/>
          <p:cNvSpPr>
            <a:spLocks noGrp="1"/>
          </p:cNvSpPr>
          <p:nvPr>
            <p:ph sz="quarter" idx="31"/>
          </p:nvPr>
        </p:nvSpPr>
        <p:spPr>
          <a:xfrm>
            <a:off x="2587925" y="2053087"/>
            <a:ext cx="9296246" cy="4692770"/>
          </a:xfrm>
        </p:spPr>
        <p:txBody>
          <a:bodyPr/>
          <a:lstStyle/>
          <a:p>
            <a:pPr>
              <a:spcBef>
                <a:spcPts val="0"/>
              </a:spcBef>
              <a:spcAft>
                <a:spcPts val="0"/>
              </a:spcAft>
            </a:pPr>
            <a:r>
              <a:rPr sz="2800"/>
              <a:t>Немедленно приостановить все транзакции, связанные с банковской картой;</a:t>
            </a:r>
          </a:p>
          <a:p>
            <a:pPr>
              <a:spcBef>
                <a:spcPts val="0"/>
              </a:spcBef>
              <a:spcAft>
                <a:spcPts val="0"/>
              </a:spcAft>
            </a:pPr>
            <a:r>
              <a:rPr sz="2800" dirty="0"/>
              <a:t>Обратиться по телефонам горячей линии в полицию - 112, либо в Банк России – 300;</a:t>
            </a:r>
          </a:p>
          <a:p>
            <a:pPr>
              <a:spcBef>
                <a:spcPts val="0"/>
              </a:spcBef>
              <a:spcAft>
                <a:spcPts val="0"/>
              </a:spcAft>
            </a:pPr>
            <a:r>
              <a:rPr sz="2800" dirty="0"/>
              <a:t>Обратиться с заявлением в банк;</a:t>
            </a:r>
          </a:p>
          <a:p>
            <a:pPr>
              <a:spcBef>
                <a:spcPts val="0"/>
              </a:spcBef>
              <a:spcAft>
                <a:spcPts val="0"/>
              </a:spcAft>
            </a:pPr>
            <a:r>
              <a:rPr sz="2800" dirty="0"/>
              <a:t>Подать заявление в интернет-приемную Банка России (https://www.cbr.ru/reception/) с подробным описанием ситуации, просьбой об исключении из базы </a:t>
            </a:r>
            <a:r>
              <a:rPr sz="2800" dirty="0" err="1"/>
              <a:t>дропперов</a:t>
            </a:r>
            <a:r>
              <a:rPr sz="2800" dirty="0"/>
              <a:t>, если Вы туда включены. </a:t>
            </a:r>
          </a:p>
          <a:p>
            <a:endParaRPr lang="ru-RU" dirty="0"/>
          </a:p>
        </p:txBody>
      </p:sp>
      <p:sp>
        <p:nvSpPr>
          <p:cNvPr id="4" name="Номер слайда 3"/>
          <p:cNvSpPr>
            <a:spLocks noGrp="1"/>
          </p:cNvSpPr>
          <p:nvPr>
            <p:ph type="sldNum" sz="quarter" idx="12"/>
          </p:nvPr>
        </p:nvSpPr>
        <p:spPr/>
        <p:txBody>
          <a:bodyPr/>
          <a:lstStyle/>
          <a:p>
            <a:pPr rtl="0"/>
            <a:fld id="{FE024F78-56A6-7740-B68D-8D4D026EDF3F}" type="slidenum">
              <a:rPr lang="ru-RU" smtClean="0"/>
              <a:pPr rtl="0"/>
              <a:t>10</a:t>
            </a:fld>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tx2"/>
            </a:gs>
            <a:gs pos="81000">
              <a:schemeClr val="accent6"/>
            </a:gs>
            <a:gs pos="55000">
              <a:srgbClr val="02090E"/>
            </a:gs>
            <a:gs pos="14000">
              <a:schemeClr val="accent4">
                <a:lumMod val="75000"/>
              </a:schemeClr>
            </a:gs>
            <a:gs pos="0">
              <a:schemeClr val="accent4"/>
            </a:gs>
          </a:gsLst>
          <a:lin ang="2700000" scaled="1"/>
          <a:tileRect/>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 xmlns:a16="http://schemas.microsoft.com/office/drawing/2014/main" id="{1A2458FF-0D0C-4ACC-C6FB-103BC0BADCCD}"/>
              </a:ext>
            </a:extLst>
          </p:cNvPr>
          <p:cNvSpPr>
            <a:spLocks noGrp="1"/>
          </p:cNvSpPr>
          <p:nvPr>
            <p:ph type="title"/>
          </p:nvPr>
        </p:nvSpPr>
        <p:spPr>
          <a:xfrm>
            <a:off x="773722" y="369277"/>
            <a:ext cx="4712678" cy="1222130"/>
          </a:xfrm>
        </p:spPr>
        <p:txBody>
          <a:bodyPr rtlCol="0"/>
          <a:lstStyle>
            <a:defPPr>
              <a:defRPr lang="ru-RU"/>
            </a:defPPr>
          </a:lstStyle>
          <a:p>
            <a:pPr algn="ctr"/>
            <a:r>
              <a:rPr lang="ru-RU" sz="8000" dirty="0" err="1" smtClean="0"/>
              <a:t>Дроп</a:t>
            </a:r>
            <a:endParaRPr lang="ru-RU" sz="8000" dirty="0"/>
          </a:p>
        </p:txBody>
      </p:sp>
      <p:sp>
        <p:nvSpPr>
          <p:cNvPr id="31" name="Текст 3">
            <a:extLst>
              <a:ext uri="{FF2B5EF4-FFF2-40B4-BE49-F238E27FC236}">
                <a16:creationId xmlns="" xmlns:a16="http://schemas.microsoft.com/office/drawing/2014/main" id="{F1239C0E-3F39-787D-0FC3-6B7C9BA37E8F}"/>
              </a:ext>
            </a:extLst>
          </p:cNvPr>
          <p:cNvSpPr>
            <a:spLocks noGrp="1"/>
          </p:cNvSpPr>
          <p:nvPr>
            <p:ph type="subTitle" idx="1"/>
          </p:nvPr>
        </p:nvSpPr>
        <p:spPr>
          <a:xfrm>
            <a:off x="184638" y="2004646"/>
            <a:ext cx="5911363" cy="4642338"/>
          </a:xfrm>
        </p:spPr>
        <p:txBody>
          <a:bodyPr rtlCol="0" anchor="t"/>
          <a:lstStyle>
            <a:defPPr>
              <a:defRPr lang="ru-RU"/>
            </a:defPPr>
          </a:lstStyle>
          <a:p>
            <a:pPr algn="ctr"/>
            <a:r>
              <a:rPr lang="ru-RU" sz="2400" dirty="0"/>
              <a:t>— это термин, который используется для обозначения мошенников, занимающихся обманом с целью извлечения финансовой выгоды. Они часто действуют в интернете, используя различные схемы и методы для обмана людей. </a:t>
            </a:r>
          </a:p>
        </p:txBody>
      </p:sp>
      <p:pic>
        <p:nvPicPr>
          <p:cNvPr id="3" name="Рисунок 2">
            <a:extLst>
              <a:ext uri="{FF2B5EF4-FFF2-40B4-BE49-F238E27FC236}">
                <a16:creationId xmlns="" xmlns:a16="http://schemas.microsoft.com/office/drawing/2014/main" id="{D91311E4-EE9C-4F9B-A062-0E562889C741}"/>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300000"/>
                    </a14:imgEffect>
                  </a14:imgLayer>
                </a14:imgProps>
              </a:ext>
            </a:extLst>
          </a:blip>
          <a:srcRect l="6969" r="6969"/>
          <a:stretch>
            <a:fillRect/>
          </a:stretch>
        </p:blipFill>
        <p:spPr>
          <a:xfrm>
            <a:off x="6096001" y="-225213"/>
            <a:ext cx="6096000" cy="7083214"/>
          </a:xfrm>
          <a:prstGeom prst="rect">
            <a:avLst/>
          </a:prstGeom>
        </p:spPr>
      </p:pic>
    </p:spTree>
    <p:extLst>
      <p:ext uri="{BB962C8B-B14F-4D97-AF65-F5344CB8AC3E}">
        <p14:creationId xmlns:p14="http://schemas.microsoft.com/office/powerpoint/2010/main" val="146015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chemeClr val="tx2"/>
            </a:gs>
            <a:gs pos="79000">
              <a:schemeClr val="accent6"/>
            </a:gs>
            <a:gs pos="31000">
              <a:srgbClr val="02090E"/>
            </a:gs>
            <a:gs pos="14000">
              <a:schemeClr val="accent4">
                <a:lumMod val="75000"/>
              </a:schemeClr>
            </a:gs>
            <a:gs pos="0">
              <a:schemeClr val="accent4"/>
            </a:gs>
          </a:gsLst>
          <a:lin ang="5400000" scaled="0"/>
        </a:gradFill>
        <a:effectLst/>
      </p:bgPr>
    </p:bg>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3FEFE388-CD0B-9671-4D4E-D6D8004C8851}"/>
              </a:ext>
            </a:extLst>
          </p:cNvPr>
          <p:cNvSpPr>
            <a:spLocks noGrp="1"/>
          </p:cNvSpPr>
          <p:nvPr>
            <p:ph type="title"/>
          </p:nvPr>
        </p:nvSpPr>
        <p:spPr>
          <a:xfrm>
            <a:off x="286707" y="207033"/>
            <a:ext cx="4960830" cy="1552755"/>
          </a:xfrm>
        </p:spPr>
        <p:txBody>
          <a:bodyPr rtlCol="0"/>
          <a:lstStyle>
            <a:defPPr>
              <a:defRPr lang="ru-RU"/>
            </a:defPPr>
          </a:lstStyle>
          <a:p>
            <a:pPr algn="ctr"/>
            <a:r>
              <a:rPr lang="ru-RU" sz="4400" dirty="0" err="1" smtClean="0"/>
              <a:t>Дроппер</a:t>
            </a:r>
            <a:r>
              <a:rPr lang="ru-RU" sz="4400" dirty="0" smtClean="0"/>
              <a:t> </a:t>
            </a:r>
            <a:r>
              <a:rPr lang="ru-RU" sz="7200" dirty="0" smtClean="0"/>
              <a:t> </a:t>
            </a:r>
            <a:endParaRPr lang="ru-RU" sz="7200" dirty="0"/>
          </a:p>
        </p:txBody>
      </p:sp>
      <p:sp>
        <p:nvSpPr>
          <p:cNvPr id="5" name="Подзаголовок 4">
            <a:extLst>
              <a:ext uri="{FF2B5EF4-FFF2-40B4-BE49-F238E27FC236}">
                <a16:creationId xmlns="" xmlns:a16="http://schemas.microsoft.com/office/drawing/2014/main" id="{BE4E0F37-0AD5-833C-CBE5-EAE02EC46069}"/>
              </a:ext>
            </a:extLst>
          </p:cNvPr>
          <p:cNvSpPr>
            <a:spLocks noGrp="1"/>
          </p:cNvSpPr>
          <p:nvPr>
            <p:ph type="subTitle" idx="1"/>
          </p:nvPr>
        </p:nvSpPr>
        <p:spPr>
          <a:xfrm>
            <a:off x="112143" y="2130725"/>
            <a:ext cx="5891755" cy="4460598"/>
          </a:xfrm>
        </p:spPr>
        <p:txBody>
          <a:bodyPr rtlCol="0"/>
          <a:lstStyle>
            <a:defPPr>
              <a:defRPr lang="ru-RU"/>
            </a:defPPr>
          </a:lstStyle>
          <a:p>
            <a:pPr algn="ctr"/>
            <a:r>
              <a:rPr lang="ru-RU" sz="3600" dirty="0"/>
              <a:t>это человек, который участвует в мошеннических схемах, часто выступая в роли "передаточного звена". </a:t>
            </a:r>
          </a:p>
        </p:txBody>
      </p:sp>
      <p:pic>
        <p:nvPicPr>
          <p:cNvPr id="8" name="Рисунок 7" descr="Сине-лиловые спирали">
            <a:extLst>
              <a:ext uri="{FF2B5EF4-FFF2-40B4-BE49-F238E27FC236}">
                <a16:creationId xmlns="" xmlns:a16="http://schemas.microsoft.com/office/drawing/2014/main" id="{E1DBD4C7-D952-4426-40FD-8799F80F821F}"/>
              </a:ext>
            </a:extLst>
          </p:cNvPr>
          <p:cNvPicPr>
            <a:picLocks noGrp="1" noChangeAspect="1"/>
          </p:cNvPicPr>
          <p:nvPr>
            <p:ph type="pic" sz="quarter" idx="13"/>
          </p:nvPr>
        </p:nvPicPr>
        <p:blipFill>
          <a:blip r:embed="rId3"/>
          <a:srcRect t="31" b="31"/>
          <a:stretch/>
        </p:blipFill>
        <p:spPr>
          <a:xfrm>
            <a:off x="6497638" y="336550"/>
            <a:ext cx="5322887" cy="6184900"/>
          </a:xfrm>
        </p:spPr>
      </p:pic>
      <p:sp>
        <p:nvSpPr>
          <p:cNvPr id="4" name="Номер слайда 3">
            <a:extLst>
              <a:ext uri="{FF2B5EF4-FFF2-40B4-BE49-F238E27FC236}">
                <a16:creationId xmlns="" xmlns:a16="http://schemas.microsoft.com/office/drawing/2014/main" id="{67D6EA54-3083-FB0D-9011-2353791B0495}"/>
              </a:ext>
            </a:extLst>
          </p:cNvPr>
          <p:cNvSpPr>
            <a:spLocks noGrp="1"/>
          </p:cNvSpPr>
          <p:nvPr>
            <p:ph type="sldNum" sz="quarter" idx="12"/>
          </p:nvPr>
        </p:nvSpPr>
        <p:spPr>
          <a:xfrm>
            <a:off x="9140971" y="6226198"/>
            <a:ext cx="2743200" cy="365125"/>
          </a:xfrm>
        </p:spPr>
        <p:txBody>
          <a:bodyPr rtlCol="0"/>
          <a:lstStyle>
            <a:defPPr>
              <a:defRPr lang="ru-RU"/>
            </a:defPPr>
          </a:lstStyle>
          <a:p>
            <a:pPr rtl="0"/>
            <a:fld id="{FE024F78-56A6-7740-B68D-8D4D026EDF3F}" type="slidenum">
              <a:rPr lang="ru-RU" smtClean="0"/>
              <a:pPr rtl="0"/>
              <a:t>3</a:t>
            </a:fld>
            <a:endParaRPr lang="ru-RU" dirty="0"/>
          </a:p>
        </p:txBody>
      </p:sp>
    </p:spTree>
    <p:extLst>
      <p:ext uri="{BB962C8B-B14F-4D97-AF65-F5344CB8AC3E}">
        <p14:creationId xmlns:p14="http://schemas.microsoft.com/office/powerpoint/2010/main" val="59814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9F60903-003B-273E-3584-5312F76C3EF3}"/>
              </a:ext>
            </a:extLst>
          </p:cNvPr>
          <p:cNvSpPr>
            <a:spLocks noGrp="1"/>
          </p:cNvSpPr>
          <p:nvPr>
            <p:ph type="title"/>
          </p:nvPr>
        </p:nvSpPr>
        <p:spPr>
          <a:xfrm>
            <a:off x="3305669" y="232913"/>
            <a:ext cx="8107078" cy="1690068"/>
          </a:xfrm>
        </p:spPr>
        <p:txBody>
          <a:bodyPr rtlCol="0"/>
          <a:lstStyle>
            <a:defPPr>
              <a:defRPr lang="ru-RU"/>
            </a:defPPr>
          </a:lstStyle>
          <a:p>
            <a:r>
              <a:rPr lang="ru-RU" dirty="0" err="1" smtClean="0"/>
              <a:t>Дропперы</a:t>
            </a:r>
            <a:r>
              <a:rPr lang="ru-RU" dirty="0" smtClean="0"/>
              <a:t> </a:t>
            </a:r>
            <a:r>
              <a:rPr lang="ru-RU" dirty="0"/>
              <a:t>могут быть задействованы в различных видах мошенничества, включая:</a:t>
            </a:r>
          </a:p>
        </p:txBody>
      </p:sp>
      <p:sp>
        <p:nvSpPr>
          <p:cNvPr id="4" name="Объект 3">
            <a:extLst>
              <a:ext uri="{FF2B5EF4-FFF2-40B4-BE49-F238E27FC236}">
                <a16:creationId xmlns="" xmlns:a16="http://schemas.microsoft.com/office/drawing/2014/main" id="{74160DFF-2E7E-7A22-819A-C011020DFF01}"/>
              </a:ext>
            </a:extLst>
          </p:cNvPr>
          <p:cNvSpPr>
            <a:spLocks noGrp="1"/>
          </p:cNvSpPr>
          <p:nvPr>
            <p:ph sz="quarter" idx="31"/>
          </p:nvPr>
        </p:nvSpPr>
        <p:spPr>
          <a:xfrm>
            <a:off x="3305669" y="2234242"/>
            <a:ext cx="8107078" cy="4357081"/>
          </a:xfrm>
        </p:spPr>
        <p:txBody>
          <a:bodyPr rtlCol="0"/>
          <a:lstStyle>
            <a:defPPr>
              <a:defRPr lang="ru-RU"/>
            </a:defPPr>
          </a:lstStyle>
          <a:p>
            <a:pPr marL="0" indent="0">
              <a:buNone/>
            </a:pPr>
            <a:r>
              <a:rPr lang="ru-RU" sz="2400" dirty="0"/>
              <a:t>• Финансовые схемы: Обман с инвестициями, где </a:t>
            </a:r>
            <a:r>
              <a:rPr lang="ru-RU" sz="2400" dirty="0" err="1" smtClean="0"/>
              <a:t>дропперы</a:t>
            </a:r>
            <a:r>
              <a:rPr lang="ru-RU" sz="2400" dirty="0" smtClean="0"/>
              <a:t> </a:t>
            </a:r>
            <a:r>
              <a:rPr lang="ru-RU" sz="2400" dirty="0"/>
              <a:t>привлекают людей к вложению денег в несуществующие проекты.</a:t>
            </a:r>
          </a:p>
          <a:p>
            <a:pPr marL="0" indent="0">
              <a:buNone/>
            </a:pPr>
            <a:r>
              <a:rPr lang="ru-RU" sz="2400" dirty="0"/>
              <a:t>• Мошенничество с кредитными картами: Использование украденных данных для совершения покупок.</a:t>
            </a:r>
          </a:p>
          <a:p>
            <a:pPr marL="0" indent="0">
              <a:buNone/>
            </a:pPr>
            <a:r>
              <a:rPr lang="ru-RU" sz="2400" dirty="0"/>
              <a:t>• </a:t>
            </a:r>
            <a:r>
              <a:rPr lang="ru-RU" sz="2400" dirty="0" err="1"/>
              <a:t>Лжепредложения</a:t>
            </a:r>
            <a:r>
              <a:rPr lang="ru-RU" sz="2400" dirty="0"/>
              <a:t>: Обманные схемы, связанные с продажей товаров или услуг, которые не существуют.</a:t>
            </a:r>
          </a:p>
        </p:txBody>
      </p:sp>
      <p:sp>
        <p:nvSpPr>
          <p:cNvPr id="3" name="Номер слайда 2">
            <a:extLst>
              <a:ext uri="{FF2B5EF4-FFF2-40B4-BE49-F238E27FC236}">
                <a16:creationId xmlns="" xmlns:a16="http://schemas.microsoft.com/office/drawing/2014/main" id="{64347AE7-D6A2-42FB-3D58-6297742FC352}"/>
              </a:ext>
            </a:extLst>
          </p:cNvPr>
          <p:cNvSpPr>
            <a:spLocks noGrp="1"/>
          </p:cNvSpPr>
          <p:nvPr>
            <p:ph type="sldNum" sz="quarter" idx="12"/>
          </p:nvPr>
        </p:nvSpPr>
        <p:spPr>
          <a:xfrm>
            <a:off x="9140971" y="6226198"/>
            <a:ext cx="2743200" cy="365125"/>
          </a:xfrm>
        </p:spPr>
        <p:txBody>
          <a:bodyPr rtlCol="0"/>
          <a:lstStyle>
            <a:defPPr>
              <a:defRPr lang="ru-RU"/>
            </a:defPPr>
          </a:lstStyle>
          <a:p>
            <a:pPr rtl="0"/>
            <a:fld id="{FE024F78-56A6-7740-B68D-8D4D026EDF3F}" type="slidenum">
              <a:rPr lang="ru-RU" smtClean="0"/>
              <a:pPr rtl="0"/>
              <a:t>4</a:t>
            </a:fld>
            <a:endParaRPr lang="ru-RU" dirty="0"/>
          </a:p>
        </p:txBody>
      </p:sp>
    </p:spTree>
    <p:extLst>
      <p:ext uri="{BB962C8B-B14F-4D97-AF65-F5344CB8AC3E}">
        <p14:creationId xmlns:p14="http://schemas.microsoft.com/office/powerpoint/2010/main" val="1962637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 xmlns:a16="http://schemas.microsoft.com/office/drawing/2014/main" id="{7EBDAD6B-76BF-4C3E-8E55-7EAC99DED099}"/>
              </a:ext>
            </a:extLst>
          </p:cNvPr>
          <p:cNvPicPr>
            <a:picLocks noChangeAspect="1"/>
          </p:cNvPicPr>
          <p:nvPr/>
        </p:nvPicPr>
        <p:blipFill>
          <a:blip r:embed="rId2"/>
          <a:stretch>
            <a:fillRect/>
          </a:stretch>
        </p:blipFill>
        <p:spPr>
          <a:xfrm>
            <a:off x="5334000" y="0"/>
            <a:ext cx="6858000" cy="6858000"/>
          </a:xfrm>
          <a:prstGeom prst="rect">
            <a:avLst/>
          </a:prstGeom>
        </p:spPr>
      </p:pic>
      <p:sp>
        <p:nvSpPr>
          <p:cNvPr id="5" name="Прямоугольник 4">
            <a:extLst>
              <a:ext uri="{FF2B5EF4-FFF2-40B4-BE49-F238E27FC236}">
                <a16:creationId xmlns="" xmlns:a16="http://schemas.microsoft.com/office/drawing/2014/main" id="{78ACC143-2379-4620-8FB3-A5312CFC35EF}"/>
              </a:ext>
            </a:extLst>
          </p:cNvPr>
          <p:cNvSpPr/>
          <p:nvPr/>
        </p:nvSpPr>
        <p:spPr>
          <a:xfrm>
            <a:off x="0" y="0"/>
            <a:ext cx="6705600" cy="6858000"/>
          </a:xfrm>
          <a:prstGeom prst="rect">
            <a:avLst/>
          </a:prstGeom>
          <a:gradFill flip="none" rotWithShape="1">
            <a:gsLst>
              <a:gs pos="0">
                <a:schemeClr val="tx2">
                  <a:lumMod val="75000"/>
                </a:schemeClr>
              </a:gs>
              <a:gs pos="32000">
                <a:schemeClr val="accent6">
                  <a:lumMod val="60000"/>
                  <a:lumOff val="40000"/>
                </a:schemeClr>
              </a:gs>
              <a:gs pos="73500">
                <a:srgbClr val="7504C6"/>
              </a:gs>
              <a:gs pos="71000">
                <a:srgbClr val="7A06CE"/>
              </a:gs>
              <a:gs pos="66000">
                <a:srgbClr val="840ADD"/>
              </a:gs>
              <a:gs pos="55000">
                <a:schemeClr val="accent6">
                  <a:lumMod val="95000"/>
                  <a:lumOff val="5000"/>
                </a:schemeClr>
              </a:gs>
              <a:gs pos="84000">
                <a:srgbClr val="3E016B"/>
              </a:gs>
              <a:gs pos="75000">
                <a:schemeClr val="accent6">
                  <a:lumMod val="75000"/>
                </a:schemeClr>
              </a:gs>
              <a:gs pos="98000">
                <a:schemeClr val="accent6">
                  <a:lumMod val="0"/>
                </a:schemeClr>
              </a:gs>
            </a:gsLst>
            <a:path path="circle">
              <a:fillToRect t="100000" r="100000"/>
            </a:path>
            <a:tileRect l="-100000" b="-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Заголовок 1">
            <a:extLst>
              <a:ext uri="{FF2B5EF4-FFF2-40B4-BE49-F238E27FC236}">
                <a16:creationId xmlns="" xmlns:a16="http://schemas.microsoft.com/office/drawing/2014/main" id="{34BA0F02-5676-4045-8486-4254D61D9D44}"/>
              </a:ext>
            </a:extLst>
          </p:cNvPr>
          <p:cNvSpPr>
            <a:spLocks noGrp="1"/>
          </p:cNvSpPr>
          <p:nvPr>
            <p:ph type="title"/>
          </p:nvPr>
        </p:nvSpPr>
        <p:spPr>
          <a:xfrm>
            <a:off x="65903" y="144606"/>
            <a:ext cx="6464293" cy="2469197"/>
          </a:xfrm>
        </p:spPr>
        <p:txBody>
          <a:bodyPr/>
          <a:lstStyle/>
          <a:p>
            <a:r>
              <a:rPr lang="ru-RU" sz="3400" dirty="0" err="1" smtClean="0"/>
              <a:t>Дропперы</a:t>
            </a:r>
            <a:r>
              <a:rPr lang="ru-RU" sz="3400" dirty="0" smtClean="0"/>
              <a:t> </a:t>
            </a:r>
            <a:r>
              <a:rPr lang="ru-RU" sz="3400" dirty="0"/>
              <a:t>используют разнообразные методы для осуществления своих мошеннических действий:</a:t>
            </a:r>
          </a:p>
        </p:txBody>
      </p:sp>
      <p:sp>
        <p:nvSpPr>
          <p:cNvPr id="3" name="Объект 2">
            <a:extLst>
              <a:ext uri="{FF2B5EF4-FFF2-40B4-BE49-F238E27FC236}">
                <a16:creationId xmlns="" xmlns:a16="http://schemas.microsoft.com/office/drawing/2014/main" id="{C99C42B3-A0D8-46A7-986D-ECE417C6AA1F}"/>
              </a:ext>
            </a:extLst>
          </p:cNvPr>
          <p:cNvSpPr>
            <a:spLocks noGrp="1"/>
          </p:cNvSpPr>
          <p:nvPr>
            <p:ph sz="quarter" idx="36"/>
          </p:nvPr>
        </p:nvSpPr>
        <p:spPr>
          <a:xfrm>
            <a:off x="65903" y="2613804"/>
            <a:ext cx="6826603" cy="4097547"/>
          </a:xfrm>
        </p:spPr>
        <p:txBody>
          <a:bodyPr/>
          <a:lstStyle/>
          <a:p>
            <a:r>
              <a:rPr lang="ru-RU" b="1" dirty="0"/>
              <a:t>• </a:t>
            </a:r>
            <a:r>
              <a:rPr lang="ru-RU" sz="2800" b="1" dirty="0"/>
              <a:t>Социальная инженерия: </a:t>
            </a:r>
            <a:br>
              <a:rPr lang="ru-RU" sz="2800" b="1" dirty="0"/>
            </a:br>
            <a:r>
              <a:rPr lang="ru-RU" dirty="0"/>
              <a:t>Манипуляция людьми с целью получения конфиденциальной информации.</a:t>
            </a:r>
          </a:p>
          <a:p>
            <a:r>
              <a:rPr lang="ru-RU" b="1" dirty="0"/>
              <a:t>• </a:t>
            </a:r>
            <a:r>
              <a:rPr lang="ru-RU" sz="2800" b="1" dirty="0"/>
              <a:t>Фальшивые сайты и приложения: </a:t>
            </a:r>
            <a:br>
              <a:rPr lang="ru-RU" sz="2800" b="1" dirty="0"/>
            </a:br>
            <a:r>
              <a:rPr lang="ru-RU" dirty="0"/>
              <a:t>Создание поддельных платформ для обмана пользователей.</a:t>
            </a:r>
          </a:p>
          <a:p>
            <a:r>
              <a:rPr lang="ru-RU" b="1" dirty="0"/>
              <a:t>• </a:t>
            </a:r>
            <a:r>
              <a:rPr lang="ru-RU" sz="2800" b="1" dirty="0"/>
              <a:t>Спам и фишинг: </a:t>
            </a:r>
            <a:br>
              <a:rPr lang="ru-RU" sz="2800" b="1" dirty="0"/>
            </a:br>
            <a:r>
              <a:rPr lang="ru-RU" dirty="0"/>
              <a:t>Рассылка электронных писем с предложениями, которые выглядят законными, но на самом деле являются ловушками.</a:t>
            </a:r>
          </a:p>
        </p:txBody>
      </p:sp>
    </p:spTree>
    <p:extLst>
      <p:ext uri="{BB962C8B-B14F-4D97-AF65-F5344CB8AC3E}">
        <p14:creationId xmlns:p14="http://schemas.microsoft.com/office/powerpoint/2010/main" val="262845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250"/>
                                        <p:tgtEl>
                                          <p:spTgt spid="6"/>
                                        </p:tgtEl>
                                      </p:cBhvr>
                                    </p:animEffect>
                                    <p:anim calcmode="lin" valueType="num">
                                      <p:cBhvr>
                                        <p:cTn id="8" dur="3250" fill="hold"/>
                                        <p:tgtEl>
                                          <p:spTgt spid="6"/>
                                        </p:tgtEl>
                                        <p:attrNameLst>
                                          <p:attrName>ppt_x</p:attrName>
                                        </p:attrNameLst>
                                      </p:cBhvr>
                                      <p:tavLst>
                                        <p:tav tm="0">
                                          <p:val>
                                            <p:strVal val="#ppt_x"/>
                                          </p:val>
                                        </p:tav>
                                        <p:tav tm="100000">
                                          <p:val>
                                            <p:strVal val="#ppt_x"/>
                                          </p:val>
                                        </p:tav>
                                      </p:tavLst>
                                    </p:anim>
                                    <p:anim calcmode="lin" valueType="num">
                                      <p:cBhvr>
                                        <p:cTn id="9" dur="3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 xmlns:a16="http://schemas.microsoft.com/office/drawing/2014/main" id="{80449A0E-F993-4094-A650-84542D29E0A0}"/>
              </a:ext>
            </a:extLst>
          </p:cNvPr>
          <p:cNvSpPr/>
          <p:nvPr/>
        </p:nvSpPr>
        <p:spPr>
          <a:xfrm>
            <a:off x="0" y="0"/>
            <a:ext cx="12192000" cy="6858000"/>
          </a:xfrm>
          <a:prstGeom prst="rect">
            <a:avLst/>
          </a:prstGeom>
          <a:gradFill>
            <a:gsLst>
              <a:gs pos="0">
                <a:schemeClr val="tx2">
                  <a:lumMod val="75000"/>
                  <a:alpha val="0"/>
                </a:schemeClr>
              </a:gs>
              <a:gs pos="32000">
                <a:schemeClr val="accent6">
                  <a:lumMod val="60000"/>
                  <a:lumOff val="40000"/>
                  <a:alpha val="0"/>
                </a:schemeClr>
              </a:gs>
              <a:gs pos="73500">
                <a:srgbClr val="7504C6"/>
              </a:gs>
              <a:gs pos="71000">
                <a:srgbClr val="7A06CE"/>
              </a:gs>
              <a:gs pos="66000">
                <a:srgbClr val="840ADD"/>
              </a:gs>
              <a:gs pos="55000">
                <a:schemeClr val="accent6">
                  <a:lumMod val="95000"/>
                  <a:lumOff val="5000"/>
                  <a:alpha val="66000"/>
                </a:schemeClr>
              </a:gs>
              <a:gs pos="84000">
                <a:srgbClr val="3E016B"/>
              </a:gs>
              <a:gs pos="75000">
                <a:schemeClr val="accent6">
                  <a:lumMod val="75000"/>
                </a:schemeClr>
              </a:gs>
              <a:gs pos="98000">
                <a:schemeClr val="accent6">
                  <a:lumMod val="0"/>
                </a:schemeClr>
              </a:gs>
            </a:gsLst>
            <a:path path="circle">
              <a:fillToRect t="100000" r="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5" name="Рисунок 14">
            <a:extLst>
              <a:ext uri="{FF2B5EF4-FFF2-40B4-BE49-F238E27FC236}">
                <a16:creationId xmlns="" xmlns:a16="http://schemas.microsoft.com/office/drawing/2014/main" id="{11BDAF56-97D8-4185-9E3E-7ED3CD7DF0A3}"/>
              </a:ext>
            </a:extLst>
          </p:cNvPr>
          <p:cNvPicPr>
            <a:picLocks noChangeAspect="1"/>
          </p:cNvPicPr>
          <p:nvPr/>
        </p:nvPicPr>
        <p:blipFill>
          <a:blip r:embed="rId3"/>
          <a:stretch>
            <a:fillRect/>
          </a:stretch>
        </p:blipFill>
        <p:spPr>
          <a:xfrm>
            <a:off x="-1477385" y="0"/>
            <a:ext cx="6745046" cy="6858000"/>
          </a:xfrm>
          <a:prstGeom prst="rect">
            <a:avLst/>
          </a:prstGeom>
        </p:spPr>
      </p:pic>
      <p:sp>
        <p:nvSpPr>
          <p:cNvPr id="16" name="Прямоугольник 15">
            <a:extLst>
              <a:ext uri="{FF2B5EF4-FFF2-40B4-BE49-F238E27FC236}">
                <a16:creationId xmlns="" xmlns:a16="http://schemas.microsoft.com/office/drawing/2014/main" id="{04778197-51ED-459A-BF75-9482A3A5B93C}"/>
              </a:ext>
            </a:extLst>
          </p:cNvPr>
          <p:cNvSpPr/>
          <p:nvPr/>
        </p:nvSpPr>
        <p:spPr>
          <a:xfrm>
            <a:off x="5547946" y="125967"/>
            <a:ext cx="6382284" cy="2185214"/>
          </a:xfrm>
          <a:prstGeom prst="rect">
            <a:avLst/>
          </a:prstGeom>
        </p:spPr>
        <p:txBody>
          <a:bodyPr wrap="square">
            <a:spAutoFit/>
          </a:bodyPr>
          <a:lstStyle/>
          <a:p>
            <a:r>
              <a:rPr lang="ru-RU" sz="3400" dirty="0">
                <a:solidFill>
                  <a:schemeClr val="accent3">
                    <a:lumMod val="75000"/>
                  </a:schemeClr>
                </a:solidFill>
                <a:latin typeface="+mj-lt"/>
              </a:rPr>
              <a:t>Действия </a:t>
            </a:r>
            <a:r>
              <a:rPr lang="ru-RU" sz="3400" dirty="0" err="1" smtClean="0">
                <a:solidFill>
                  <a:schemeClr val="accent3">
                    <a:lumMod val="75000"/>
                  </a:schemeClr>
                </a:solidFill>
                <a:latin typeface="+mj-lt"/>
              </a:rPr>
              <a:t>дропперов</a:t>
            </a:r>
            <a:r>
              <a:rPr lang="ru-RU" sz="3400" dirty="0" smtClean="0">
                <a:solidFill>
                  <a:schemeClr val="accent3">
                    <a:lumMod val="75000"/>
                  </a:schemeClr>
                </a:solidFill>
                <a:latin typeface="+mj-lt"/>
              </a:rPr>
              <a:t> </a:t>
            </a:r>
            <a:r>
              <a:rPr lang="ru-RU" sz="3400" dirty="0">
                <a:solidFill>
                  <a:schemeClr val="accent3">
                    <a:lumMod val="75000"/>
                  </a:schemeClr>
                </a:solidFill>
                <a:latin typeface="+mj-lt"/>
              </a:rPr>
              <a:t>могут иметь серьезные последствия как для жертв, так и для общества в целом:</a:t>
            </a:r>
          </a:p>
        </p:txBody>
      </p:sp>
      <p:sp>
        <p:nvSpPr>
          <p:cNvPr id="17" name="TextBox 16">
            <a:extLst>
              <a:ext uri="{FF2B5EF4-FFF2-40B4-BE49-F238E27FC236}">
                <a16:creationId xmlns="" xmlns:a16="http://schemas.microsoft.com/office/drawing/2014/main" id="{EAFA4489-9CDA-47F3-88F3-CABBC278CA78}"/>
              </a:ext>
            </a:extLst>
          </p:cNvPr>
          <p:cNvSpPr txBox="1"/>
          <p:nvPr/>
        </p:nvSpPr>
        <p:spPr>
          <a:xfrm>
            <a:off x="5547946" y="2845652"/>
            <a:ext cx="6194906" cy="3477875"/>
          </a:xfrm>
          <a:prstGeom prst="rect">
            <a:avLst/>
          </a:prstGeom>
          <a:noFill/>
        </p:spPr>
        <p:txBody>
          <a:bodyPr wrap="square" rtlCol="0">
            <a:spAutoFit/>
          </a:bodyPr>
          <a:lstStyle/>
          <a:p>
            <a:r>
              <a:rPr lang="ru-RU" sz="2000" b="1" dirty="0">
                <a:solidFill>
                  <a:schemeClr val="bg1"/>
                </a:solidFill>
                <a:latin typeface="+mj-lt"/>
              </a:rPr>
              <a:t>• Финансовые потери: </a:t>
            </a:r>
            <a:r>
              <a:rPr lang="ru-RU" sz="2000" dirty="0">
                <a:solidFill>
                  <a:schemeClr val="bg1"/>
                </a:solidFill>
                <a:latin typeface="+mj-lt"/>
              </a:rPr>
              <a:t>Жертвы теряют деньги, что может привести к серьезным финансовым трудностям.</a:t>
            </a:r>
          </a:p>
          <a:p>
            <a:endParaRPr lang="ru-RU" sz="2000" dirty="0">
              <a:solidFill>
                <a:schemeClr val="bg1"/>
              </a:solidFill>
              <a:latin typeface="+mj-lt"/>
            </a:endParaRPr>
          </a:p>
          <a:p>
            <a:r>
              <a:rPr lang="ru-RU" sz="2000" b="1" dirty="0">
                <a:solidFill>
                  <a:schemeClr val="bg1"/>
                </a:solidFill>
                <a:latin typeface="+mj-lt"/>
              </a:rPr>
              <a:t>• Психологический стресс: </a:t>
            </a:r>
            <a:r>
              <a:rPr lang="ru-RU" sz="2000" dirty="0">
                <a:solidFill>
                  <a:schemeClr val="bg1"/>
                </a:solidFill>
                <a:latin typeface="+mj-lt"/>
              </a:rPr>
              <a:t>Мошенничество может вызвать у жертв чувство тревоги и беспомощности.</a:t>
            </a:r>
          </a:p>
          <a:p>
            <a:endParaRPr lang="ru-RU" sz="2000" dirty="0">
              <a:solidFill>
                <a:schemeClr val="bg1"/>
              </a:solidFill>
              <a:latin typeface="+mj-lt"/>
            </a:endParaRPr>
          </a:p>
          <a:p>
            <a:r>
              <a:rPr lang="ru-RU" sz="2000" b="1" dirty="0">
                <a:solidFill>
                  <a:schemeClr val="bg1"/>
                </a:solidFill>
                <a:latin typeface="+mj-lt"/>
              </a:rPr>
              <a:t>• Ущерб репутации: </a:t>
            </a:r>
            <a:r>
              <a:rPr lang="ru-RU" sz="2000" dirty="0">
                <a:solidFill>
                  <a:schemeClr val="bg1"/>
                </a:solidFill>
                <a:latin typeface="+mj-lt"/>
              </a:rPr>
              <a:t>Компании и организации могут пострадать от потери доверия со стороны клиентов.</a:t>
            </a:r>
          </a:p>
        </p:txBody>
      </p:sp>
    </p:spTree>
    <p:extLst>
      <p:ext uri="{BB962C8B-B14F-4D97-AF65-F5344CB8AC3E}">
        <p14:creationId xmlns:p14="http://schemas.microsoft.com/office/powerpoint/2010/main" val="272805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out)">
                                      <p:cBhvr>
                                        <p:cTn id="7" dur="2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543EB8B-0AB9-7554-AEEA-E8D744959E9A}"/>
              </a:ext>
            </a:extLst>
          </p:cNvPr>
          <p:cNvSpPr>
            <a:spLocks noGrp="1"/>
          </p:cNvSpPr>
          <p:nvPr>
            <p:ph type="title"/>
          </p:nvPr>
        </p:nvSpPr>
        <p:spPr>
          <a:xfrm>
            <a:off x="6282466" y="173735"/>
            <a:ext cx="5701553" cy="2422815"/>
          </a:xfrm>
        </p:spPr>
        <p:txBody>
          <a:bodyPr rtlCol="0"/>
          <a:lstStyle>
            <a:defPPr>
              <a:defRPr lang="ru-RU"/>
            </a:defPPr>
          </a:lstStyle>
          <a:p>
            <a:pPr lvl="0"/>
            <a:r>
              <a:rPr lang="ru-RU" sz="3400" b="1" dirty="0"/>
              <a:t>Защита от </a:t>
            </a:r>
            <a:r>
              <a:rPr lang="ru-RU" sz="3400" b="1" dirty="0" err="1" smtClean="0"/>
              <a:t>дропперов</a:t>
            </a:r>
            <a:r>
              <a:rPr lang="ru-RU" sz="3400" b="1" dirty="0" smtClean="0"/>
              <a:t> </a:t>
            </a:r>
            <a:r>
              <a:rPr lang="ru-RU" sz="3400" b="1" dirty="0"/>
              <a:t>требует внимательности и осведомленности:</a:t>
            </a:r>
            <a:endParaRPr lang="ru-RU" sz="3400" b="1" noProof="0" dirty="0"/>
          </a:p>
        </p:txBody>
      </p:sp>
      <p:sp>
        <p:nvSpPr>
          <p:cNvPr id="3" name="Объект 2">
            <a:extLst>
              <a:ext uri="{FF2B5EF4-FFF2-40B4-BE49-F238E27FC236}">
                <a16:creationId xmlns="" xmlns:a16="http://schemas.microsoft.com/office/drawing/2014/main" id="{FB2F5F9A-B16D-CA49-7F40-A0142E41DC56}"/>
              </a:ext>
            </a:extLst>
          </p:cNvPr>
          <p:cNvSpPr>
            <a:spLocks noGrp="1"/>
          </p:cNvSpPr>
          <p:nvPr>
            <p:ph sz="quarter" idx="36"/>
          </p:nvPr>
        </p:nvSpPr>
        <p:spPr>
          <a:xfrm>
            <a:off x="6271709" y="2777706"/>
            <a:ext cx="5701553" cy="3959524"/>
          </a:xfrm>
        </p:spPr>
        <p:txBody>
          <a:bodyPr rtlCol="0"/>
          <a:lstStyle>
            <a:defPPr>
              <a:defRPr lang="ru-RU"/>
            </a:defPPr>
          </a:lstStyle>
          <a:p>
            <a:pPr>
              <a:spcBef>
                <a:spcPts val="0"/>
              </a:spcBef>
              <a:spcAft>
                <a:spcPts val="0"/>
              </a:spcAft>
            </a:pPr>
            <a:r>
              <a:rPr lang="ru-RU" b="1" dirty="0"/>
              <a:t>• </a:t>
            </a:r>
            <a:r>
              <a:rPr lang="ru-RU" sz="2400" b="1" dirty="0"/>
              <a:t>Образование и информирование: </a:t>
            </a:r>
            <a:r>
              <a:rPr lang="ru-RU" dirty="0"/>
              <a:t>Знание о методах мошенничества помогает людям распознавать потенциальные угрозы.</a:t>
            </a:r>
          </a:p>
          <a:p>
            <a:pPr>
              <a:spcBef>
                <a:spcPts val="0"/>
              </a:spcBef>
              <a:spcAft>
                <a:spcPts val="0"/>
              </a:spcAft>
            </a:pPr>
            <a:r>
              <a:rPr lang="ru-RU" b="1" dirty="0"/>
              <a:t>• </a:t>
            </a:r>
            <a:r>
              <a:rPr lang="ru-RU" sz="2400" b="1" dirty="0"/>
              <a:t>Проверка источников: </a:t>
            </a:r>
            <a:r>
              <a:rPr lang="ru-RU" dirty="0"/>
              <a:t>Всегда проверяйте информацию о компаниях и предложениях перед тем, как принимать решение.</a:t>
            </a:r>
          </a:p>
          <a:p>
            <a:pPr>
              <a:spcBef>
                <a:spcPts val="0"/>
              </a:spcBef>
              <a:spcAft>
                <a:spcPts val="0"/>
              </a:spcAft>
            </a:pPr>
            <a:r>
              <a:rPr lang="ru-RU" b="1" dirty="0"/>
              <a:t>• </a:t>
            </a:r>
            <a:r>
              <a:rPr lang="ru-RU" sz="2400" b="1" dirty="0"/>
              <a:t>Использование безопасных методов оплаты: </a:t>
            </a:r>
            <a:r>
              <a:rPr lang="ru-RU" dirty="0"/>
              <a:t>Используйте надежные платежные системы и избегайте передачи личной информации.</a:t>
            </a:r>
          </a:p>
        </p:txBody>
      </p:sp>
      <p:sp>
        <p:nvSpPr>
          <p:cNvPr id="4" name="Номер слайда 3">
            <a:extLst>
              <a:ext uri="{FF2B5EF4-FFF2-40B4-BE49-F238E27FC236}">
                <a16:creationId xmlns="" xmlns:a16="http://schemas.microsoft.com/office/drawing/2014/main" id="{921DB868-BEE2-49F7-9AC5-A3B143880250}"/>
              </a:ext>
            </a:extLst>
          </p:cNvPr>
          <p:cNvSpPr>
            <a:spLocks noGrp="1"/>
          </p:cNvSpPr>
          <p:nvPr>
            <p:ph type="sldNum" sz="quarter" idx="12"/>
          </p:nvPr>
        </p:nvSpPr>
        <p:spPr>
          <a:xfrm>
            <a:off x="9140971" y="6226198"/>
            <a:ext cx="2743200" cy="365125"/>
          </a:xfrm>
        </p:spPr>
        <p:txBody>
          <a:bodyPr rtlCol="0"/>
          <a:lstStyle>
            <a:defPPr>
              <a:defRPr lang="ru-RU"/>
            </a:defPPr>
          </a:lstStyle>
          <a:p>
            <a:pPr rtl="0"/>
            <a:r>
              <a:rPr lang="ru-RU" dirty="0"/>
              <a:t>8</a:t>
            </a:r>
          </a:p>
        </p:txBody>
      </p:sp>
      <p:pic>
        <p:nvPicPr>
          <p:cNvPr id="11" name="Рисунок 10">
            <a:extLst>
              <a:ext uri="{FF2B5EF4-FFF2-40B4-BE49-F238E27FC236}">
                <a16:creationId xmlns="" xmlns:a16="http://schemas.microsoft.com/office/drawing/2014/main" id="{084B2014-D00A-4CAD-A08D-41EAC1575B29}"/>
              </a:ext>
            </a:extLst>
          </p:cNvPr>
          <p:cNvPicPr>
            <a:picLocks noGrp="1" noChangeAspect="1"/>
          </p:cNvPicPr>
          <p:nvPr>
            <p:ph type="pic" sz="quarter" idx="37"/>
          </p:nvPr>
        </p:nvPicPr>
        <p:blipFill>
          <a:blip r:embed="rId3"/>
          <a:srcRect l="7123" r="7123"/>
          <a:stretch>
            <a:fillRect/>
          </a:stretch>
        </p:blipFill>
        <p:spPr>
          <a:prstGeom prst="rect">
            <a:avLst/>
          </a:prstGeom>
        </p:spPr>
      </p:pic>
    </p:spTree>
    <p:extLst>
      <p:ext uri="{BB962C8B-B14F-4D97-AF65-F5344CB8AC3E}">
        <p14:creationId xmlns:p14="http://schemas.microsoft.com/office/powerpoint/2010/main" val="91031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2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1102" y="310551"/>
            <a:ext cx="11007305" cy="6098875"/>
          </a:xfrm>
        </p:spPr>
        <p:txBody>
          <a:bodyPr/>
          <a:lstStyle/>
          <a:p>
            <a:r>
              <a:rPr sz="3000" b="1" dirty="0">
                <a:solidFill>
                  <a:srgbClr val="C00000"/>
                </a:solidFill>
              </a:rPr>
              <a:t>Уголовная ответственность за </a:t>
            </a:r>
            <a:r>
              <a:rPr sz="3000" b="1" dirty="0" err="1">
                <a:solidFill>
                  <a:srgbClr val="C00000"/>
                </a:solidFill>
              </a:rPr>
              <a:t>дропперство</a:t>
            </a:r>
            <a:r>
              <a:rPr sz="3000" b="1" dirty="0">
                <a:solidFill>
                  <a:srgbClr val="C00000"/>
                </a:solidFill>
              </a:rPr>
              <a:t> предусмотрена несколькими статьями Уголовного кодекса РФ</a:t>
            </a:r>
            <a:r>
              <a:rPr sz="3000" dirty="0">
                <a:solidFill>
                  <a:srgbClr val="C00000"/>
                </a:solidFill>
              </a:rPr>
              <a:t>: </a:t>
            </a:r>
            <a:r>
              <a:rPr sz="2800" dirty="0"/>
              <a:t/>
            </a:r>
            <a:br>
              <a:rPr sz="2800" dirty="0"/>
            </a:br>
            <a:r>
              <a:rPr sz="2800" dirty="0"/>
              <a:t/>
            </a:r>
            <a:br>
              <a:rPr sz="2800" dirty="0"/>
            </a:br>
            <a:r>
              <a:rPr sz="2600" dirty="0"/>
              <a:t/>
            </a:r>
            <a:br>
              <a:rPr sz="2600" dirty="0"/>
            </a:br>
            <a:r>
              <a:rPr sz="2400" dirty="0">
                <a:solidFill>
                  <a:srgbClr val="FFFF00"/>
                </a:solidFill>
              </a:rPr>
              <a:t>Мошенничество (статья 159 УК РФ). </a:t>
            </a:r>
            <a:br>
              <a:rPr sz="2400" dirty="0">
                <a:solidFill>
                  <a:srgbClr val="FFFF00"/>
                </a:solidFill>
              </a:rPr>
            </a:br>
            <a:r>
              <a:rPr sz="2400" dirty="0">
                <a:solidFill>
                  <a:srgbClr val="FFFF00"/>
                </a:solidFill>
              </a:rPr>
              <a:t>Легализация (отмывание) денежных средств (статья 174 УК РФ). </a:t>
            </a:r>
            <a:br>
              <a:rPr sz="2400" dirty="0">
                <a:solidFill>
                  <a:srgbClr val="FFFF00"/>
                </a:solidFill>
              </a:rPr>
            </a:br>
            <a:r>
              <a:rPr sz="2400" dirty="0">
                <a:solidFill>
                  <a:srgbClr val="FFFF00"/>
                </a:solidFill>
              </a:rPr>
              <a:t>Неправомерный оборот средств платежей (статья 187 УК РФ). </a:t>
            </a:r>
            <a:br>
              <a:rPr sz="2400" dirty="0">
                <a:solidFill>
                  <a:srgbClr val="FFFF00"/>
                </a:solidFill>
              </a:rPr>
            </a:br>
            <a:r>
              <a:rPr sz="2400" dirty="0">
                <a:solidFill>
                  <a:srgbClr val="FFFF00"/>
                </a:solidFill>
              </a:rPr>
              <a:t>Организация преступного сообщества (статья 210 УК РФ). </a:t>
            </a:r>
            <a:br>
              <a:rPr sz="2400" dirty="0">
                <a:solidFill>
                  <a:srgbClr val="FFFF00"/>
                </a:solidFill>
              </a:rPr>
            </a:br>
            <a:r>
              <a:rPr sz="2400" dirty="0">
                <a:solidFill>
                  <a:srgbClr val="FFFF00"/>
                </a:solidFill>
              </a:rPr>
              <a:t>Самая строгая мера пресечения — лишение свободы сроком до 7 лет и назначение штрафа на сумму до 1 млн рублей. </a:t>
            </a:r>
            <a:br>
              <a:rPr sz="2400" dirty="0">
                <a:solidFill>
                  <a:srgbClr val="FFFF00"/>
                </a:solidFill>
              </a:rPr>
            </a:br>
            <a:r>
              <a:rPr sz="2400" dirty="0">
                <a:solidFill>
                  <a:srgbClr val="FFFF00"/>
                </a:solidFill>
              </a:rPr>
              <a:t>При этом незнание законов не освобождает гражданина от уголовной ответственности, которая наступает уже с 16-летнего возраста.</a:t>
            </a:r>
            <a:r>
              <a:rPr sz="2800" dirty="0">
                <a:solidFill>
                  <a:srgbClr val="FFFF00"/>
                </a:solidFill>
              </a:rPr>
              <a:t> </a:t>
            </a:r>
            <a:r>
              <a:rPr dirty="0">
                <a:solidFill>
                  <a:srgbClr val="FFFF00"/>
                </a:solidFill>
              </a:rPr>
              <a:t/>
            </a:r>
            <a:br>
              <a:rPr dirty="0">
                <a:solidFill>
                  <a:srgbClr val="FFFF00"/>
                </a:solidFill>
              </a:rPr>
            </a:br>
            <a:endParaRPr lang="ru-RU" dirty="0">
              <a:solidFill>
                <a:srgbClr val="FFFF00"/>
              </a:solidFill>
            </a:endParaRPr>
          </a:p>
        </p:txBody>
      </p:sp>
      <p:sp>
        <p:nvSpPr>
          <p:cNvPr id="4" name="Номер слайда 3"/>
          <p:cNvSpPr>
            <a:spLocks noGrp="1"/>
          </p:cNvSpPr>
          <p:nvPr>
            <p:ph type="sldNum" sz="quarter" idx="12"/>
          </p:nvPr>
        </p:nvSpPr>
        <p:spPr/>
        <p:txBody>
          <a:bodyPr/>
          <a:lstStyle/>
          <a:p>
            <a:pPr rtl="0"/>
            <a:fld id="{FE024F78-56A6-7740-B68D-8D4D026EDF3F}" type="slidenum">
              <a:rPr lang="ru-RU" smtClean="0"/>
              <a:pPr rtl="0"/>
              <a:t>8</a:t>
            </a:fld>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6814" y="365125"/>
            <a:ext cx="5210355" cy="1981260"/>
          </a:xfrm>
        </p:spPr>
        <p:txBody>
          <a:bodyPr/>
          <a:lstStyle/>
          <a:p>
            <a:pPr algn="ctr"/>
            <a:r>
              <a:rPr sz="5200"/>
              <a:t>Как не стать дроппером</a:t>
            </a:r>
            <a:endParaRPr lang="ru-RU" sz="5200" dirty="0"/>
          </a:p>
        </p:txBody>
      </p:sp>
      <p:sp>
        <p:nvSpPr>
          <p:cNvPr id="3" name="Содержимое 2"/>
          <p:cNvSpPr>
            <a:spLocks noGrp="1"/>
          </p:cNvSpPr>
          <p:nvPr>
            <p:ph sz="quarter" idx="10"/>
          </p:nvPr>
        </p:nvSpPr>
        <p:spPr>
          <a:xfrm>
            <a:off x="103517" y="2605177"/>
            <a:ext cx="5995358" cy="4252823"/>
          </a:xfrm>
        </p:spPr>
        <p:txBody>
          <a:bodyPr/>
          <a:lstStyle/>
          <a:p>
            <a:pPr>
              <a:spcBef>
                <a:spcPts val="0"/>
              </a:spcBef>
              <a:spcAft>
                <a:spcPts val="0"/>
              </a:spcAft>
              <a:buFont typeface="Wingdings" pitchFamily="2" charset="2"/>
              <a:buChar char="§"/>
            </a:pPr>
            <a:r>
              <a:t>Не сообщайте никому данные своей банковской карты</a:t>
            </a:r>
          </a:p>
          <a:p>
            <a:pPr>
              <a:spcBef>
                <a:spcPts val="0"/>
              </a:spcBef>
              <a:spcAft>
                <a:spcPts val="0"/>
              </a:spcAft>
              <a:buFont typeface="Wingdings" pitchFamily="2" charset="2"/>
              <a:buChar char="§"/>
            </a:pPr>
            <a:r>
              <a:t>Не передавайте свою карту третьим лицам</a:t>
            </a:r>
          </a:p>
          <a:p>
            <a:pPr>
              <a:spcBef>
                <a:spcPts val="0"/>
              </a:spcBef>
              <a:spcAft>
                <a:spcPts val="0"/>
              </a:spcAft>
              <a:buFont typeface="Wingdings" pitchFamily="2" charset="2"/>
              <a:buChar char="§"/>
            </a:pPr>
            <a:r>
              <a:t>Не соглашайтесь переводить деньги по просьбе неизвестных лиц</a:t>
            </a:r>
          </a:p>
          <a:p>
            <a:pPr>
              <a:spcBef>
                <a:spcPts val="0"/>
              </a:spcBef>
              <a:spcAft>
                <a:spcPts val="0"/>
              </a:spcAft>
              <a:buFont typeface="Wingdings" pitchFamily="2" charset="2"/>
              <a:buChar char="§"/>
            </a:pPr>
            <a:r>
              <a:t>Не соглашайтесь снимать деньги в банкомате для кого-то</a:t>
            </a:r>
          </a:p>
          <a:p>
            <a:pPr>
              <a:spcBef>
                <a:spcPts val="0"/>
              </a:spcBef>
              <a:spcAft>
                <a:spcPts val="0"/>
              </a:spcAft>
              <a:buFont typeface="Wingdings" pitchFamily="2" charset="2"/>
              <a:buChar char="§"/>
            </a:pPr>
            <a:r>
              <a:t>Не перенаправляйте никуда деньги, которые пришли к вам по ошибке. Обратитесь в свой банк и попросите сделать обратный перевод по реквизитам отправителя</a:t>
            </a:r>
          </a:p>
          <a:p>
            <a:pPr>
              <a:spcBef>
                <a:spcPts val="0"/>
              </a:spcBef>
              <a:spcAft>
                <a:spcPts val="0"/>
              </a:spcAft>
              <a:buFont typeface="Wingdings" pitchFamily="2" charset="2"/>
              <a:buChar char="§"/>
            </a:pPr>
            <a:r>
              <a:t>Сообщите о подозрительных просьбах в Банк России и полицию</a:t>
            </a:r>
          </a:p>
          <a:p>
            <a:endParaRPr lang="ru-RU" dirty="0"/>
          </a:p>
        </p:txBody>
      </p:sp>
    </p:spTree>
  </p:cSld>
  <p:clrMapOvr>
    <a:masterClrMapping/>
  </p:clrMapOvr>
</p:sld>
</file>

<file path=ppt/theme/theme1.xml><?xml version="1.0" encoding="utf-8"?>
<a:theme xmlns:a="http://schemas.openxmlformats.org/drawingml/2006/main" name="Пользовательская">
  <a:themeElements>
    <a:clrScheme name="Custom 17">
      <a:dk1>
        <a:srgbClr val="000000"/>
      </a:dk1>
      <a:lt1>
        <a:srgbClr val="FFFFFF"/>
      </a:lt1>
      <a:dk2>
        <a:srgbClr val="FC4EFB"/>
      </a:dk2>
      <a:lt2>
        <a:srgbClr val="E7E6E6"/>
      </a:lt2>
      <a:accent1>
        <a:srgbClr val="FAF24C"/>
      </a:accent1>
      <a:accent2>
        <a:srgbClr val="5EFCAC"/>
      </a:accent2>
      <a:accent3>
        <a:srgbClr val="73EBF9"/>
      </a:accent3>
      <a:accent4>
        <a:srgbClr val="316CFC"/>
      </a:accent4>
      <a:accent5>
        <a:srgbClr val="B059FD"/>
      </a:accent5>
      <a:accent6>
        <a:srgbClr val="9405FC"/>
      </a:accent6>
      <a:hlink>
        <a:srgbClr val="FFFFFF"/>
      </a:hlink>
      <a:folHlink>
        <a:srgbClr val="FFFFFF"/>
      </a:folHlink>
    </a:clrScheme>
    <a:fontScheme name="Custom 15">
      <a:majorFont>
        <a:latin typeface="Biome"/>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936837_win32_SL_V11" id="{EAD6EF7B-6F25-4469-AF6A-07D6EB1461DD}" vid="{30FEA78B-2F89-4FF0-8415-E3920802C58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A78D9019-7CE1-4B77-8F5D-67F6576598CB}">
  <ds:schemaRefs>
    <ds:schemaRef ds:uri="http://schemas.microsoft.com/sharepoint/v3/contenttype/forms"/>
  </ds:schemaRefs>
</ds:datastoreItem>
</file>

<file path=customXml/itemProps2.xml><?xml version="1.0" encoding="utf-8"?>
<ds:datastoreItem xmlns:ds="http://schemas.openxmlformats.org/officeDocument/2006/customXml" ds:itemID="{AF6E7B4D-FB62-47B7-AAA7-0DEC9938DB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2E6C21-1752-4E06-9FE3-208D45ADB668}">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230e9df3-be65-4c73-a93b-d1236ebd677e"/>
    <ds:schemaRef ds:uri="http://purl.org/dc/terms/"/>
    <ds:schemaRef ds:uri="http://schemas.openxmlformats.org/package/2006/metadata/core-properties"/>
    <ds:schemaRef ds:uri="16c05727-aa75-4e4a-9b5f-8a80a1165891"/>
    <ds:schemaRef ds:uri="71af3243-3dd4-4a8d-8c0d-dd76da1f02a5"/>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253</TotalTime>
  <Words>406</Words>
  <Application>Microsoft Office PowerPoint</Application>
  <PresentationFormat>Широкоэкранный</PresentationFormat>
  <Paragraphs>47</Paragraphs>
  <Slides>10</Slides>
  <Notes>6</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Arial</vt:lpstr>
      <vt:lpstr>Arial Nova</vt:lpstr>
      <vt:lpstr>Biome</vt:lpstr>
      <vt:lpstr>Biome Light</vt:lpstr>
      <vt:lpstr>Calibri</vt:lpstr>
      <vt:lpstr>Wingdings</vt:lpstr>
      <vt:lpstr>Пользовательская</vt:lpstr>
      <vt:lpstr>Кто такие дропперы?  </vt:lpstr>
      <vt:lpstr>Дроп</vt:lpstr>
      <vt:lpstr>Дроппер  </vt:lpstr>
      <vt:lpstr>Дропперы могут быть задействованы в различных видах мошенничества, включая:</vt:lpstr>
      <vt:lpstr>Дропперы используют разнообразные методы для осуществления своих мошеннических действий:</vt:lpstr>
      <vt:lpstr>Презентация PowerPoint</vt:lpstr>
      <vt:lpstr>Защита от дропперов требует внимательности и осведомленности:</vt:lpstr>
      <vt:lpstr>Уголовная ответственность за дропперство предусмотрена несколькими статьями Уголовного кодекса РФ:    Мошенничество (статья 159 УК РФ).  Легализация (отмывание) денежных средств (статья 174 УК РФ).  Неправомерный оборот средств платежей (статья 187 УК РФ).  Организация преступного сообщества (статья 210 УК РФ).  Самая строгая мера пресечения — лишение свободы сроком до 7 лет и назначение штрафа на сумму до 1 млн рублей.  При этом незнание законов не освобождает гражданина от уголовной ответственности, которая наступает уже с 16-летнего возраста.  </vt:lpstr>
      <vt:lpstr>Как не стать дроппером</vt:lpstr>
      <vt:lpstr>Что делать если вовлекли в дропперство:</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дропы</dc:title>
  <dc:creator>Полина</dc:creator>
  <cp:lastModifiedBy>Zarina Samedova</cp:lastModifiedBy>
  <cp:revision>18</cp:revision>
  <dcterms:created xsi:type="dcterms:W3CDTF">2024-01-05T14:58:10Z</dcterms:created>
  <dcterms:modified xsi:type="dcterms:W3CDTF">2025-11-11T11:28:33Z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